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4"/>
  </p:sldMasterIdLst>
  <p:sldIdLst>
    <p:sldId id="256" r:id="rId5"/>
    <p:sldId id="257" r:id="rId6"/>
    <p:sldId id="258" r:id="rId7"/>
    <p:sldId id="259" r:id="rId8"/>
    <p:sldId id="260" r:id="rId9"/>
    <p:sldId id="268" r:id="rId10"/>
    <p:sldId id="295" r:id="rId11"/>
    <p:sldId id="322" r:id="rId12"/>
    <p:sldId id="323" r:id="rId13"/>
    <p:sldId id="297" r:id="rId14"/>
    <p:sldId id="301" r:id="rId15"/>
    <p:sldId id="312" r:id="rId16"/>
    <p:sldId id="320" r:id="rId17"/>
    <p:sldId id="316" r:id="rId18"/>
    <p:sldId id="298" r:id="rId19"/>
    <p:sldId id="302" r:id="rId20"/>
    <p:sldId id="280" r:id="rId21"/>
    <p:sldId id="313" r:id="rId22"/>
    <p:sldId id="321" r:id="rId23"/>
    <p:sldId id="303" r:id="rId24"/>
    <p:sldId id="304" r:id="rId25"/>
    <p:sldId id="293" r:id="rId26"/>
    <p:sldId id="311" r:id="rId27"/>
    <p:sldId id="309" r:id="rId28"/>
    <p:sldId id="310" r:id="rId29"/>
    <p:sldId id="299" r:id="rId30"/>
    <p:sldId id="314" r:id="rId31"/>
    <p:sldId id="315" r:id="rId32"/>
    <p:sldId id="277" r:id="rId33"/>
    <p:sldId id="269" r:id="rId34"/>
    <p:sldId id="274" r:id="rId35"/>
    <p:sldId id="317" r:id="rId36"/>
    <p:sldId id="319" r:id="rId37"/>
    <p:sldId id="318" r:id="rId38"/>
    <p:sldId id="285" r:id="rId39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A8006"/>
    <a:srgbClr val="D8AA28"/>
    <a:srgbClr val="00CC66"/>
    <a:srgbClr val="CCA500"/>
    <a:srgbClr val="FFCC00"/>
    <a:srgbClr val="D22800"/>
    <a:srgbClr val="0066FF"/>
    <a:srgbClr val="00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E536C8-1B31-4767-AE0B-1B0EA80A6BD4}" v="214" dt="2025-05-26T11:48:57.6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1" autoAdjust="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6F9542-09C4-4407-8C6B-D4D0BF8D27D6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E4A2F93-4596-42CD-979B-290F95777F0F}">
      <dgm:prSet/>
      <dgm:spPr/>
      <dgm:t>
        <a:bodyPr/>
        <a:lstStyle/>
        <a:p>
          <a:r>
            <a:rPr lang="es-ES"/>
            <a:t>El </a:t>
          </a:r>
          <a:r>
            <a:rPr lang="es-ES" b="1"/>
            <a:t>IES Francisco Grande Covián</a:t>
          </a:r>
          <a:r>
            <a:rPr lang="es-ES"/>
            <a:t> de Zaragoza empezó a funcionar como Instituto de Bachillerato en el curso </a:t>
          </a:r>
          <a:r>
            <a:rPr lang="es-ES" b="1"/>
            <a:t>1985-86</a:t>
          </a:r>
          <a:r>
            <a:rPr lang="es-ES"/>
            <a:t>. En </a:t>
          </a:r>
          <a:r>
            <a:rPr lang="es-ES" b="1"/>
            <a:t>1995 </a:t>
          </a:r>
          <a:r>
            <a:rPr lang="es-ES"/>
            <a:t>pasó a ser un Instituto de Educación Secundaria.</a:t>
          </a:r>
          <a:endParaRPr lang="en-US"/>
        </a:p>
      </dgm:t>
    </dgm:pt>
    <dgm:pt modelId="{2961A85C-1372-4A27-8D88-8F01A1231785}" type="parTrans" cxnId="{DFD8BE25-8525-46DA-813A-8748D5F97F40}">
      <dgm:prSet/>
      <dgm:spPr/>
      <dgm:t>
        <a:bodyPr/>
        <a:lstStyle/>
        <a:p>
          <a:endParaRPr lang="en-US"/>
        </a:p>
      </dgm:t>
    </dgm:pt>
    <dgm:pt modelId="{36E76E10-72A7-4ED4-841E-B7CEF274D135}" type="sibTrans" cxnId="{DFD8BE25-8525-46DA-813A-8748D5F97F40}">
      <dgm:prSet/>
      <dgm:spPr/>
      <dgm:t>
        <a:bodyPr/>
        <a:lstStyle/>
        <a:p>
          <a:endParaRPr lang="en-US"/>
        </a:p>
      </dgm:t>
    </dgm:pt>
    <dgm:pt modelId="{0ABDAAEA-8D5D-4C6C-BA20-11A14EAA98D4}">
      <dgm:prSet/>
      <dgm:spPr/>
      <dgm:t>
        <a:bodyPr/>
        <a:lstStyle/>
        <a:p>
          <a:r>
            <a:rPr lang="es-ES" dirty="0"/>
            <a:t>Uno de sus principales objetivos ha sido adaptar lo que ofrece a lo que las familias del barrio de </a:t>
          </a:r>
          <a:r>
            <a:rPr lang="es-ES" b="1" dirty="0"/>
            <a:t>Las Fuentes </a:t>
          </a:r>
          <a:r>
            <a:rPr lang="es-ES" dirty="0"/>
            <a:t>necesitan y esperan, intentando dar siempre una educación cercana y de calidad.</a:t>
          </a:r>
          <a:endParaRPr lang="en-US" dirty="0"/>
        </a:p>
      </dgm:t>
    </dgm:pt>
    <dgm:pt modelId="{5A190FE4-ABB2-41A1-AA18-1CDCC3669C12}" type="parTrans" cxnId="{0E4E25BF-0991-410C-B6A5-0EAE35A6B88F}">
      <dgm:prSet/>
      <dgm:spPr/>
      <dgm:t>
        <a:bodyPr/>
        <a:lstStyle/>
        <a:p>
          <a:endParaRPr lang="en-US"/>
        </a:p>
      </dgm:t>
    </dgm:pt>
    <dgm:pt modelId="{AFC89FED-E539-47B3-A34F-54D77A786B7F}" type="sibTrans" cxnId="{0E4E25BF-0991-410C-B6A5-0EAE35A6B88F}">
      <dgm:prSet/>
      <dgm:spPr/>
      <dgm:t>
        <a:bodyPr/>
        <a:lstStyle/>
        <a:p>
          <a:endParaRPr lang="en-US"/>
        </a:p>
      </dgm:t>
    </dgm:pt>
    <dgm:pt modelId="{C1F6A5B7-1963-43DD-87D0-706B4F747201}" type="pres">
      <dgm:prSet presAssocID="{126F9542-09C4-4407-8C6B-D4D0BF8D27D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36E8EED-3B2A-435F-92AC-F7D16A6B42B3}" type="pres">
      <dgm:prSet presAssocID="{126F9542-09C4-4407-8C6B-D4D0BF8D27D6}" presName="wedge1" presStyleLbl="node1" presStyleIdx="0" presStyleCnt="2"/>
      <dgm:spPr/>
      <dgm:t>
        <a:bodyPr/>
        <a:lstStyle/>
        <a:p>
          <a:endParaRPr lang="es-ES"/>
        </a:p>
      </dgm:t>
    </dgm:pt>
    <dgm:pt modelId="{A372B0D7-26FC-4468-BC12-774F64850828}" type="pres">
      <dgm:prSet presAssocID="{126F9542-09C4-4407-8C6B-D4D0BF8D27D6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484EBB-DAD0-4ACE-967A-B3603DF4B843}" type="pres">
      <dgm:prSet presAssocID="{126F9542-09C4-4407-8C6B-D4D0BF8D27D6}" presName="wedge2" presStyleLbl="node1" presStyleIdx="1" presStyleCnt="2"/>
      <dgm:spPr/>
      <dgm:t>
        <a:bodyPr/>
        <a:lstStyle/>
        <a:p>
          <a:endParaRPr lang="es-ES"/>
        </a:p>
      </dgm:t>
    </dgm:pt>
    <dgm:pt modelId="{F2D4BF72-7F5E-4EEE-B99B-22B1DD088806}" type="pres">
      <dgm:prSet presAssocID="{126F9542-09C4-4407-8C6B-D4D0BF8D27D6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E4E25BF-0991-410C-B6A5-0EAE35A6B88F}" srcId="{126F9542-09C4-4407-8C6B-D4D0BF8D27D6}" destId="{0ABDAAEA-8D5D-4C6C-BA20-11A14EAA98D4}" srcOrd="1" destOrd="0" parTransId="{5A190FE4-ABB2-41A1-AA18-1CDCC3669C12}" sibTransId="{AFC89FED-E539-47B3-A34F-54D77A786B7F}"/>
    <dgm:cxn modelId="{13D84D51-1C4C-464A-833A-839A7123FFE9}" type="presOf" srcId="{0ABDAAEA-8D5D-4C6C-BA20-11A14EAA98D4}" destId="{F2D4BF72-7F5E-4EEE-B99B-22B1DD088806}" srcOrd="1" destOrd="0" presId="urn:microsoft.com/office/officeart/2005/8/layout/chart3"/>
    <dgm:cxn modelId="{F4424C09-ECA1-408A-9787-ABE843BF7C68}" type="presOf" srcId="{2E4A2F93-4596-42CD-979B-290F95777F0F}" destId="{A372B0D7-26FC-4468-BC12-774F64850828}" srcOrd="1" destOrd="0" presId="urn:microsoft.com/office/officeart/2005/8/layout/chart3"/>
    <dgm:cxn modelId="{715C2029-BCE4-45D0-AF21-E3FBB494C026}" type="presOf" srcId="{126F9542-09C4-4407-8C6B-D4D0BF8D27D6}" destId="{C1F6A5B7-1963-43DD-87D0-706B4F747201}" srcOrd="0" destOrd="0" presId="urn:microsoft.com/office/officeart/2005/8/layout/chart3"/>
    <dgm:cxn modelId="{DFD8BE25-8525-46DA-813A-8748D5F97F40}" srcId="{126F9542-09C4-4407-8C6B-D4D0BF8D27D6}" destId="{2E4A2F93-4596-42CD-979B-290F95777F0F}" srcOrd="0" destOrd="0" parTransId="{2961A85C-1372-4A27-8D88-8F01A1231785}" sibTransId="{36E76E10-72A7-4ED4-841E-B7CEF274D135}"/>
    <dgm:cxn modelId="{ED622AFA-E753-4A34-851A-7433291B9246}" type="presOf" srcId="{0ABDAAEA-8D5D-4C6C-BA20-11A14EAA98D4}" destId="{94484EBB-DAD0-4ACE-967A-B3603DF4B843}" srcOrd="0" destOrd="0" presId="urn:microsoft.com/office/officeart/2005/8/layout/chart3"/>
    <dgm:cxn modelId="{08D2CE68-2906-4E07-B62D-FAA7B5CD1AAC}" type="presOf" srcId="{2E4A2F93-4596-42CD-979B-290F95777F0F}" destId="{136E8EED-3B2A-435F-92AC-F7D16A6B42B3}" srcOrd="0" destOrd="0" presId="urn:microsoft.com/office/officeart/2005/8/layout/chart3"/>
    <dgm:cxn modelId="{56DFC580-C4FC-4667-80B1-6F166BFFBD7E}" type="presParOf" srcId="{C1F6A5B7-1963-43DD-87D0-706B4F747201}" destId="{136E8EED-3B2A-435F-92AC-F7D16A6B42B3}" srcOrd="0" destOrd="0" presId="urn:microsoft.com/office/officeart/2005/8/layout/chart3"/>
    <dgm:cxn modelId="{FE5C03CC-3795-4C33-9CA7-BDCD8282EFEB}" type="presParOf" srcId="{C1F6A5B7-1963-43DD-87D0-706B4F747201}" destId="{A372B0D7-26FC-4468-BC12-774F64850828}" srcOrd="1" destOrd="0" presId="urn:microsoft.com/office/officeart/2005/8/layout/chart3"/>
    <dgm:cxn modelId="{052FBAB1-8748-4396-A66E-10B6BC1969A5}" type="presParOf" srcId="{C1F6A5B7-1963-43DD-87D0-706B4F747201}" destId="{94484EBB-DAD0-4ACE-967A-B3603DF4B843}" srcOrd="2" destOrd="0" presId="urn:microsoft.com/office/officeart/2005/8/layout/chart3"/>
    <dgm:cxn modelId="{AF8DB2EA-DC0F-4EAC-B38F-7E79CDE47E9D}" type="presParOf" srcId="{C1F6A5B7-1963-43DD-87D0-706B4F747201}" destId="{F2D4BF72-7F5E-4EEE-B99B-22B1DD088806}" srcOrd="3" destOrd="0" presId="urn:microsoft.com/office/officeart/2005/8/layout/char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F8F25B-2764-456E-864B-FAB20EBD202A}" type="doc">
      <dgm:prSet loTypeId="urn:microsoft.com/office/officeart/2005/8/layout/cycle8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4857F108-4285-4F23-B02D-22870EA03D04}">
      <dgm:prSet custT="1"/>
      <dgm:spPr/>
      <dgm:t>
        <a:bodyPr/>
        <a:lstStyle/>
        <a:p>
          <a:r>
            <a:rPr lang="es-ES" sz="1700" dirty="0"/>
            <a:t>Premio de </a:t>
          </a:r>
          <a:r>
            <a:rPr lang="es-ES" sz="1700" i="1" dirty="0"/>
            <a:t>Poesía</a:t>
          </a:r>
          <a:r>
            <a:rPr lang="es-ES" sz="1700" dirty="0"/>
            <a:t> IES Grande Covián</a:t>
          </a:r>
          <a:endParaRPr lang="en-US" sz="1700" dirty="0"/>
        </a:p>
      </dgm:t>
    </dgm:pt>
    <dgm:pt modelId="{FF876CF0-EB64-4A20-ABAF-19E108CE1D5C}" type="parTrans" cxnId="{FEA0E960-F494-491B-8186-82418DEA6CF1}">
      <dgm:prSet/>
      <dgm:spPr/>
      <dgm:t>
        <a:bodyPr/>
        <a:lstStyle/>
        <a:p>
          <a:endParaRPr lang="en-US"/>
        </a:p>
      </dgm:t>
    </dgm:pt>
    <dgm:pt modelId="{0B107255-F8FC-4649-87FD-8F526EE72AE9}" type="sibTrans" cxnId="{FEA0E960-F494-491B-8186-82418DEA6CF1}">
      <dgm:prSet/>
      <dgm:spPr/>
      <dgm:t>
        <a:bodyPr/>
        <a:lstStyle/>
        <a:p>
          <a:endParaRPr lang="en-US"/>
        </a:p>
      </dgm:t>
    </dgm:pt>
    <dgm:pt modelId="{24B75374-5D1D-416A-AB5C-72A9DEF1E5D0}">
      <dgm:prSet custT="1"/>
      <dgm:spPr/>
      <dgm:t>
        <a:bodyPr/>
        <a:lstStyle/>
        <a:p>
          <a:r>
            <a:rPr lang="es-ES" sz="2000" dirty="0"/>
            <a:t>Concurso </a:t>
          </a:r>
          <a:r>
            <a:rPr lang="es-ES" sz="2000" i="1" dirty="0"/>
            <a:t>“Aquí se lee”</a:t>
          </a:r>
          <a:endParaRPr lang="en-US" sz="2000" dirty="0"/>
        </a:p>
      </dgm:t>
    </dgm:pt>
    <dgm:pt modelId="{76FB3AF4-85E7-4063-954D-74904ED122B0}" type="parTrans" cxnId="{C131C3EC-0286-4E7F-A331-2E7B8DD1F0E6}">
      <dgm:prSet/>
      <dgm:spPr/>
      <dgm:t>
        <a:bodyPr/>
        <a:lstStyle/>
        <a:p>
          <a:endParaRPr lang="en-US"/>
        </a:p>
      </dgm:t>
    </dgm:pt>
    <dgm:pt modelId="{07FAB614-F43D-4005-9763-C867C8114071}" type="sibTrans" cxnId="{C131C3EC-0286-4E7F-A331-2E7B8DD1F0E6}">
      <dgm:prSet/>
      <dgm:spPr/>
      <dgm:t>
        <a:bodyPr/>
        <a:lstStyle/>
        <a:p>
          <a:endParaRPr lang="en-US"/>
        </a:p>
      </dgm:t>
    </dgm:pt>
    <dgm:pt modelId="{ACE42764-8830-45EB-8B14-696E95755467}">
      <dgm:prSet custT="1"/>
      <dgm:spPr/>
      <dgm:t>
        <a:bodyPr/>
        <a:lstStyle/>
        <a:p>
          <a:r>
            <a:rPr lang="es-ES" sz="1600" dirty="0"/>
            <a:t>Concurso </a:t>
          </a:r>
          <a:r>
            <a:rPr lang="es-ES" sz="1600" i="1" dirty="0"/>
            <a:t>“</a:t>
          </a:r>
          <a:r>
            <a:rPr lang="es-ES" sz="1600" i="1" dirty="0" err="1"/>
            <a:t>Fotografia</a:t>
          </a:r>
          <a:r>
            <a:rPr lang="es-ES" sz="1600" i="1" dirty="0"/>
            <a:t> científica”</a:t>
          </a:r>
          <a:endParaRPr lang="en-US" sz="1600" dirty="0"/>
        </a:p>
      </dgm:t>
    </dgm:pt>
    <dgm:pt modelId="{54D2850F-A382-44A9-9DC8-F22B0ED6D73C}" type="parTrans" cxnId="{3142E4A8-7CF0-4BDB-859C-031EBC70A099}">
      <dgm:prSet/>
      <dgm:spPr/>
      <dgm:t>
        <a:bodyPr/>
        <a:lstStyle/>
        <a:p>
          <a:endParaRPr lang="en-US"/>
        </a:p>
      </dgm:t>
    </dgm:pt>
    <dgm:pt modelId="{108E4D18-52F3-49E7-83F3-536F4621D57F}" type="sibTrans" cxnId="{3142E4A8-7CF0-4BDB-859C-031EBC70A099}">
      <dgm:prSet/>
      <dgm:spPr/>
      <dgm:t>
        <a:bodyPr/>
        <a:lstStyle/>
        <a:p>
          <a:endParaRPr lang="en-US"/>
        </a:p>
      </dgm:t>
    </dgm:pt>
    <dgm:pt modelId="{7E90461C-045B-45DB-B6B0-D51D6A0311DA}">
      <dgm:prSet custT="1"/>
      <dgm:spPr/>
      <dgm:t>
        <a:bodyPr/>
        <a:lstStyle/>
        <a:p>
          <a:r>
            <a:rPr lang="es-ES" sz="1400" dirty="0"/>
            <a:t>Concurso Cartel de la </a:t>
          </a:r>
          <a:r>
            <a:rPr lang="es-ES" sz="1400" i="1" dirty="0"/>
            <a:t>Semana de la Ciencia</a:t>
          </a:r>
          <a:endParaRPr lang="en-US" sz="1400" dirty="0"/>
        </a:p>
      </dgm:t>
    </dgm:pt>
    <dgm:pt modelId="{696DC5B7-BFDF-4F76-A3A3-29F4C3FB6F79}" type="parTrans" cxnId="{5F045C69-2299-43DC-BFC5-137469469665}">
      <dgm:prSet/>
      <dgm:spPr/>
      <dgm:t>
        <a:bodyPr/>
        <a:lstStyle/>
        <a:p>
          <a:endParaRPr lang="en-US"/>
        </a:p>
      </dgm:t>
    </dgm:pt>
    <dgm:pt modelId="{3F8E856C-8F4C-41B4-A626-5EC826CB806B}" type="sibTrans" cxnId="{5F045C69-2299-43DC-BFC5-137469469665}">
      <dgm:prSet/>
      <dgm:spPr/>
      <dgm:t>
        <a:bodyPr/>
        <a:lstStyle/>
        <a:p>
          <a:endParaRPr lang="en-US"/>
        </a:p>
      </dgm:t>
    </dgm:pt>
    <dgm:pt modelId="{591A4F00-CDAA-47C8-A6D4-6560BC1821DE}">
      <dgm:prSet custT="1"/>
      <dgm:spPr/>
      <dgm:t>
        <a:bodyPr/>
        <a:lstStyle/>
        <a:p>
          <a:r>
            <a:rPr lang="es-ES" sz="1600" dirty="0"/>
            <a:t>Torneos deportivos</a:t>
          </a:r>
          <a:endParaRPr lang="en-US" sz="1600" dirty="0"/>
        </a:p>
      </dgm:t>
    </dgm:pt>
    <dgm:pt modelId="{12C9A697-646B-4B4B-AB09-C62F0A6DD0B3}" type="parTrans" cxnId="{E38124A6-9033-4268-87E4-B17ABD03B018}">
      <dgm:prSet/>
      <dgm:spPr/>
      <dgm:t>
        <a:bodyPr/>
        <a:lstStyle/>
        <a:p>
          <a:endParaRPr lang="en-US"/>
        </a:p>
      </dgm:t>
    </dgm:pt>
    <dgm:pt modelId="{88ECCA3B-476A-4894-9EDA-C3EEA248E9EE}" type="sibTrans" cxnId="{E38124A6-9033-4268-87E4-B17ABD03B018}">
      <dgm:prSet/>
      <dgm:spPr/>
      <dgm:t>
        <a:bodyPr/>
        <a:lstStyle/>
        <a:p>
          <a:endParaRPr lang="en-US"/>
        </a:p>
      </dgm:t>
    </dgm:pt>
    <dgm:pt modelId="{7A97CB25-E37B-4DAF-9FFF-B5DB52A0D111}">
      <dgm:prSet custT="1"/>
      <dgm:spPr/>
      <dgm:t>
        <a:bodyPr/>
        <a:lstStyle/>
        <a:p>
          <a:r>
            <a:rPr lang="es-ES" sz="2000" dirty="0"/>
            <a:t>Torneo de Ajedrez</a:t>
          </a:r>
          <a:endParaRPr lang="en-US" sz="2000" dirty="0"/>
        </a:p>
      </dgm:t>
    </dgm:pt>
    <dgm:pt modelId="{41467458-219C-44DE-94F5-042D886149D3}" type="parTrans" cxnId="{502B2F26-0471-4B4D-9D1A-F575F80B4ADB}">
      <dgm:prSet/>
      <dgm:spPr/>
      <dgm:t>
        <a:bodyPr/>
        <a:lstStyle/>
        <a:p>
          <a:endParaRPr lang="en-US"/>
        </a:p>
      </dgm:t>
    </dgm:pt>
    <dgm:pt modelId="{EFE49F5A-130D-4E9E-8581-9DA911872DF4}" type="sibTrans" cxnId="{502B2F26-0471-4B4D-9D1A-F575F80B4ADB}">
      <dgm:prSet/>
      <dgm:spPr/>
      <dgm:t>
        <a:bodyPr/>
        <a:lstStyle/>
        <a:p>
          <a:endParaRPr lang="en-US"/>
        </a:p>
      </dgm:t>
    </dgm:pt>
    <dgm:pt modelId="{84860998-2870-404A-ABF2-0ADB3145D73C}">
      <dgm:prSet custT="1"/>
      <dgm:spPr/>
      <dgm:t>
        <a:bodyPr/>
        <a:lstStyle/>
        <a:p>
          <a:r>
            <a:rPr lang="es-ES" sz="2000" dirty="0"/>
            <a:t>Y… Club de Lectura</a:t>
          </a:r>
          <a:endParaRPr lang="en-US" sz="2000" dirty="0"/>
        </a:p>
      </dgm:t>
    </dgm:pt>
    <dgm:pt modelId="{F2A16B40-00DF-40E4-9E29-3B2AC0288BDB}" type="parTrans" cxnId="{6AAB91B5-B4E2-41F1-A1B6-60B5650908C4}">
      <dgm:prSet/>
      <dgm:spPr/>
      <dgm:t>
        <a:bodyPr/>
        <a:lstStyle/>
        <a:p>
          <a:endParaRPr lang="en-US"/>
        </a:p>
      </dgm:t>
    </dgm:pt>
    <dgm:pt modelId="{83D61071-3D8B-4B44-B33F-88CFD59F4E5A}" type="sibTrans" cxnId="{6AAB91B5-B4E2-41F1-A1B6-60B5650908C4}">
      <dgm:prSet/>
      <dgm:spPr/>
      <dgm:t>
        <a:bodyPr/>
        <a:lstStyle/>
        <a:p>
          <a:endParaRPr lang="en-US"/>
        </a:p>
      </dgm:t>
    </dgm:pt>
    <dgm:pt modelId="{5DD90210-A4FB-4116-9861-17BD84668C59}" type="pres">
      <dgm:prSet presAssocID="{AFF8F25B-2764-456E-864B-FAB20EBD202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80B338F-1E80-4752-88FE-3BFAA5B18226}" type="pres">
      <dgm:prSet presAssocID="{AFF8F25B-2764-456E-864B-FAB20EBD202A}" presName="wedge1" presStyleLbl="node1" presStyleIdx="0" presStyleCnt="7"/>
      <dgm:spPr/>
      <dgm:t>
        <a:bodyPr/>
        <a:lstStyle/>
        <a:p>
          <a:endParaRPr lang="es-ES"/>
        </a:p>
      </dgm:t>
    </dgm:pt>
    <dgm:pt modelId="{014555A9-2FD4-487F-8769-5693E396C6B1}" type="pres">
      <dgm:prSet presAssocID="{AFF8F25B-2764-456E-864B-FAB20EBD202A}" presName="dummy1a" presStyleCnt="0"/>
      <dgm:spPr/>
    </dgm:pt>
    <dgm:pt modelId="{8370DB9B-E0F8-43FA-9099-304BDF69E4F5}" type="pres">
      <dgm:prSet presAssocID="{AFF8F25B-2764-456E-864B-FAB20EBD202A}" presName="dummy1b" presStyleCnt="0"/>
      <dgm:spPr/>
    </dgm:pt>
    <dgm:pt modelId="{E3BBABBA-2080-469B-83B0-E7B198453CB8}" type="pres">
      <dgm:prSet presAssocID="{AFF8F25B-2764-456E-864B-FAB20EBD202A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B2B32C-6B10-4BAE-B47F-D018D6D09264}" type="pres">
      <dgm:prSet presAssocID="{AFF8F25B-2764-456E-864B-FAB20EBD202A}" presName="wedge2" presStyleLbl="node1" presStyleIdx="1" presStyleCnt="7"/>
      <dgm:spPr/>
      <dgm:t>
        <a:bodyPr/>
        <a:lstStyle/>
        <a:p>
          <a:endParaRPr lang="es-ES"/>
        </a:p>
      </dgm:t>
    </dgm:pt>
    <dgm:pt modelId="{97FBD120-DAE9-4942-8ADC-9C672E5685AF}" type="pres">
      <dgm:prSet presAssocID="{AFF8F25B-2764-456E-864B-FAB20EBD202A}" presName="dummy2a" presStyleCnt="0"/>
      <dgm:spPr/>
    </dgm:pt>
    <dgm:pt modelId="{B075284C-14D7-476E-819F-650563112161}" type="pres">
      <dgm:prSet presAssocID="{AFF8F25B-2764-456E-864B-FAB20EBD202A}" presName="dummy2b" presStyleCnt="0"/>
      <dgm:spPr/>
    </dgm:pt>
    <dgm:pt modelId="{71ED025F-C0BA-4AD3-9C7E-A80F552AF700}" type="pres">
      <dgm:prSet presAssocID="{AFF8F25B-2764-456E-864B-FAB20EBD202A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E3B25A-9295-449C-8B40-BF988CEE9433}" type="pres">
      <dgm:prSet presAssocID="{AFF8F25B-2764-456E-864B-FAB20EBD202A}" presName="wedge3" presStyleLbl="node1" presStyleIdx="2" presStyleCnt="7" custScaleX="106994"/>
      <dgm:spPr/>
      <dgm:t>
        <a:bodyPr/>
        <a:lstStyle/>
        <a:p>
          <a:endParaRPr lang="es-ES"/>
        </a:p>
      </dgm:t>
    </dgm:pt>
    <dgm:pt modelId="{3F238163-3FD0-4780-8CFC-60000016B274}" type="pres">
      <dgm:prSet presAssocID="{AFF8F25B-2764-456E-864B-FAB20EBD202A}" presName="dummy3a" presStyleCnt="0"/>
      <dgm:spPr/>
    </dgm:pt>
    <dgm:pt modelId="{C2A0FCAA-A0AF-4541-A0E4-AEB13771D12F}" type="pres">
      <dgm:prSet presAssocID="{AFF8F25B-2764-456E-864B-FAB20EBD202A}" presName="dummy3b" presStyleCnt="0"/>
      <dgm:spPr/>
    </dgm:pt>
    <dgm:pt modelId="{0346CB4A-7F0D-4786-994F-BC85BF5FD140}" type="pres">
      <dgm:prSet presAssocID="{AFF8F25B-2764-456E-864B-FAB20EBD202A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07D747-E132-460C-ABC7-3F5CE2EB82C3}" type="pres">
      <dgm:prSet presAssocID="{AFF8F25B-2764-456E-864B-FAB20EBD202A}" presName="wedge4" presStyleLbl="node1" presStyleIdx="3" presStyleCnt="7"/>
      <dgm:spPr/>
      <dgm:t>
        <a:bodyPr/>
        <a:lstStyle/>
        <a:p>
          <a:endParaRPr lang="es-ES"/>
        </a:p>
      </dgm:t>
    </dgm:pt>
    <dgm:pt modelId="{E6504555-7DF7-4397-A912-C60BF3EEB809}" type="pres">
      <dgm:prSet presAssocID="{AFF8F25B-2764-456E-864B-FAB20EBD202A}" presName="dummy4a" presStyleCnt="0"/>
      <dgm:spPr/>
    </dgm:pt>
    <dgm:pt modelId="{E7014017-3284-4C1F-80FE-D7AD4DBEED80}" type="pres">
      <dgm:prSet presAssocID="{AFF8F25B-2764-456E-864B-FAB20EBD202A}" presName="dummy4b" presStyleCnt="0"/>
      <dgm:spPr/>
    </dgm:pt>
    <dgm:pt modelId="{71330DD0-7957-4F9A-AE8F-1AE97062B85A}" type="pres">
      <dgm:prSet presAssocID="{AFF8F25B-2764-456E-864B-FAB20EBD202A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4A19B2-33F3-4658-A123-6654AC4EA745}" type="pres">
      <dgm:prSet presAssocID="{AFF8F25B-2764-456E-864B-FAB20EBD202A}" presName="wedge5" presStyleLbl="node1" presStyleIdx="4" presStyleCnt="7"/>
      <dgm:spPr/>
      <dgm:t>
        <a:bodyPr/>
        <a:lstStyle/>
        <a:p>
          <a:endParaRPr lang="es-ES"/>
        </a:p>
      </dgm:t>
    </dgm:pt>
    <dgm:pt modelId="{BBBC44DA-2EC8-4A9F-BF0C-0788B3DE4B54}" type="pres">
      <dgm:prSet presAssocID="{AFF8F25B-2764-456E-864B-FAB20EBD202A}" presName="dummy5a" presStyleCnt="0"/>
      <dgm:spPr/>
    </dgm:pt>
    <dgm:pt modelId="{CA0DE3DE-4F87-4282-9CBB-12C060F0FA22}" type="pres">
      <dgm:prSet presAssocID="{AFF8F25B-2764-456E-864B-FAB20EBD202A}" presName="dummy5b" presStyleCnt="0"/>
      <dgm:spPr/>
    </dgm:pt>
    <dgm:pt modelId="{B03C1904-1A50-4FF3-9B32-D63355413943}" type="pres">
      <dgm:prSet presAssocID="{AFF8F25B-2764-456E-864B-FAB20EBD202A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08CF5E-13F0-4A6F-88E7-14AF4CAED191}" type="pres">
      <dgm:prSet presAssocID="{AFF8F25B-2764-456E-864B-FAB20EBD202A}" presName="wedge6" presStyleLbl="node1" presStyleIdx="5" presStyleCnt="7"/>
      <dgm:spPr/>
      <dgm:t>
        <a:bodyPr/>
        <a:lstStyle/>
        <a:p>
          <a:endParaRPr lang="es-ES"/>
        </a:p>
      </dgm:t>
    </dgm:pt>
    <dgm:pt modelId="{ED6CF413-9446-43E3-B33D-20BFCFAFE4CC}" type="pres">
      <dgm:prSet presAssocID="{AFF8F25B-2764-456E-864B-FAB20EBD202A}" presName="dummy6a" presStyleCnt="0"/>
      <dgm:spPr/>
    </dgm:pt>
    <dgm:pt modelId="{44634E0D-A42B-4669-8FAB-794F97E2F600}" type="pres">
      <dgm:prSet presAssocID="{AFF8F25B-2764-456E-864B-FAB20EBD202A}" presName="dummy6b" presStyleCnt="0"/>
      <dgm:spPr/>
    </dgm:pt>
    <dgm:pt modelId="{7BE6EF75-3D26-4F05-9B12-4687143AA33C}" type="pres">
      <dgm:prSet presAssocID="{AFF8F25B-2764-456E-864B-FAB20EBD202A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7711F2-7C1F-4F6A-A7C7-5731200D6EB1}" type="pres">
      <dgm:prSet presAssocID="{AFF8F25B-2764-456E-864B-FAB20EBD202A}" presName="wedge7" presStyleLbl="node1" presStyleIdx="6" presStyleCnt="7"/>
      <dgm:spPr/>
      <dgm:t>
        <a:bodyPr/>
        <a:lstStyle/>
        <a:p>
          <a:endParaRPr lang="es-ES"/>
        </a:p>
      </dgm:t>
    </dgm:pt>
    <dgm:pt modelId="{0DE2D51D-F570-4596-8D3F-B0C5A5ED5FAD}" type="pres">
      <dgm:prSet presAssocID="{AFF8F25B-2764-456E-864B-FAB20EBD202A}" presName="dummy7a" presStyleCnt="0"/>
      <dgm:spPr/>
    </dgm:pt>
    <dgm:pt modelId="{5CAA57F5-9037-4093-A26A-DFFA46E0E60B}" type="pres">
      <dgm:prSet presAssocID="{AFF8F25B-2764-456E-864B-FAB20EBD202A}" presName="dummy7b" presStyleCnt="0"/>
      <dgm:spPr/>
    </dgm:pt>
    <dgm:pt modelId="{3130AFDB-5A43-41BA-A78F-605EA9AC7515}" type="pres">
      <dgm:prSet presAssocID="{AFF8F25B-2764-456E-864B-FAB20EBD202A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C58533-773E-445F-A2E0-EB3AE1034973}" type="pres">
      <dgm:prSet presAssocID="{0B107255-F8FC-4649-87FD-8F526EE72AE9}" presName="arrowWedge1" presStyleLbl="fgSibTrans2D1" presStyleIdx="0" presStyleCnt="7"/>
      <dgm:spPr/>
    </dgm:pt>
    <dgm:pt modelId="{68D845CE-2368-445D-A16D-1828390D56EF}" type="pres">
      <dgm:prSet presAssocID="{07FAB614-F43D-4005-9763-C867C8114071}" presName="arrowWedge2" presStyleLbl="fgSibTrans2D1" presStyleIdx="1" presStyleCnt="7"/>
      <dgm:spPr/>
    </dgm:pt>
    <dgm:pt modelId="{26CDBEBE-CBDC-4402-82F1-81E08666A45E}" type="pres">
      <dgm:prSet presAssocID="{108E4D18-52F3-49E7-83F3-536F4621D57F}" presName="arrowWedge3" presStyleLbl="fgSibTrans2D1" presStyleIdx="2" presStyleCnt="7"/>
      <dgm:spPr/>
    </dgm:pt>
    <dgm:pt modelId="{BA93FBDE-0F3E-4973-A521-CF7C404EBCE3}" type="pres">
      <dgm:prSet presAssocID="{3F8E856C-8F4C-41B4-A626-5EC826CB806B}" presName="arrowWedge4" presStyleLbl="fgSibTrans2D1" presStyleIdx="3" presStyleCnt="7"/>
      <dgm:spPr/>
    </dgm:pt>
    <dgm:pt modelId="{D535C49C-C51D-4E75-95DB-CF87395F3F79}" type="pres">
      <dgm:prSet presAssocID="{88ECCA3B-476A-4894-9EDA-C3EEA248E9EE}" presName="arrowWedge5" presStyleLbl="fgSibTrans2D1" presStyleIdx="4" presStyleCnt="7"/>
      <dgm:spPr/>
    </dgm:pt>
    <dgm:pt modelId="{8DFAA03D-700A-4B17-BD6D-1501BC4A8BFC}" type="pres">
      <dgm:prSet presAssocID="{EFE49F5A-130D-4E9E-8581-9DA911872DF4}" presName="arrowWedge6" presStyleLbl="fgSibTrans2D1" presStyleIdx="5" presStyleCnt="7"/>
      <dgm:spPr/>
    </dgm:pt>
    <dgm:pt modelId="{BDCFA61D-AD86-433F-8EEA-F1DB66823114}" type="pres">
      <dgm:prSet presAssocID="{83D61071-3D8B-4B44-B33F-88CFD59F4E5A}" presName="arrowWedge7" presStyleLbl="fgSibTrans2D1" presStyleIdx="6" presStyleCnt="7"/>
      <dgm:spPr/>
    </dgm:pt>
  </dgm:ptLst>
  <dgm:cxnLst>
    <dgm:cxn modelId="{FEA0E960-F494-491B-8186-82418DEA6CF1}" srcId="{AFF8F25B-2764-456E-864B-FAB20EBD202A}" destId="{4857F108-4285-4F23-B02D-22870EA03D04}" srcOrd="0" destOrd="0" parTransId="{FF876CF0-EB64-4A20-ABAF-19E108CE1D5C}" sibTransId="{0B107255-F8FC-4649-87FD-8F526EE72AE9}"/>
    <dgm:cxn modelId="{A00F974A-E9C7-4FFE-B38D-A5665524EA6F}" type="presOf" srcId="{ACE42764-8830-45EB-8B14-696E95755467}" destId="{0346CB4A-7F0D-4786-994F-BC85BF5FD140}" srcOrd="1" destOrd="0" presId="urn:microsoft.com/office/officeart/2005/8/layout/cycle8"/>
    <dgm:cxn modelId="{4E86EE64-656B-4227-BA57-5BC73CF18123}" type="presOf" srcId="{84860998-2870-404A-ABF2-0ADB3145D73C}" destId="{867711F2-7C1F-4F6A-A7C7-5731200D6EB1}" srcOrd="0" destOrd="0" presId="urn:microsoft.com/office/officeart/2005/8/layout/cycle8"/>
    <dgm:cxn modelId="{3EA04AD0-717F-43D5-881E-B3809B455B0B}" type="presOf" srcId="{7E90461C-045B-45DB-B6B0-D51D6A0311DA}" destId="{9B07D747-E132-460C-ABC7-3F5CE2EB82C3}" srcOrd="0" destOrd="0" presId="urn:microsoft.com/office/officeart/2005/8/layout/cycle8"/>
    <dgm:cxn modelId="{E38124A6-9033-4268-87E4-B17ABD03B018}" srcId="{AFF8F25B-2764-456E-864B-FAB20EBD202A}" destId="{591A4F00-CDAA-47C8-A6D4-6560BC1821DE}" srcOrd="4" destOrd="0" parTransId="{12C9A697-646B-4B4B-AB09-C62F0A6DD0B3}" sibTransId="{88ECCA3B-476A-4894-9EDA-C3EEA248E9EE}"/>
    <dgm:cxn modelId="{8BFA7B82-FD3C-4128-A083-9CDB7DD0F1B2}" type="presOf" srcId="{7E90461C-045B-45DB-B6B0-D51D6A0311DA}" destId="{71330DD0-7957-4F9A-AE8F-1AE97062B85A}" srcOrd="1" destOrd="0" presId="urn:microsoft.com/office/officeart/2005/8/layout/cycle8"/>
    <dgm:cxn modelId="{BE705C79-CB54-4857-87FA-20BE8C33273F}" type="presOf" srcId="{7A97CB25-E37B-4DAF-9FFF-B5DB52A0D111}" destId="{7BE6EF75-3D26-4F05-9B12-4687143AA33C}" srcOrd="1" destOrd="0" presId="urn:microsoft.com/office/officeart/2005/8/layout/cycle8"/>
    <dgm:cxn modelId="{5531ECA1-43E8-4622-BAEA-4B97F2B43A8A}" type="presOf" srcId="{591A4F00-CDAA-47C8-A6D4-6560BC1821DE}" destId="{5A4A19B2-33F3-4658-A123-6654AC4EA745}" srcOrd="0" destOrd="0" presId="urn:microsoft.com/office/officeart/2005/8/layout/cycle8"/>
    <dgm:cxn modelId="{718DD24A-AB45-4CE7-A476-B416C114D733}" type="presOf" srcId="{24B75374-5D1D-416A-AB5C-72A9DEF1E5D0}" destId="{71ED025F-C0BA-4AD3-9C7E-A80F552AF700}" srcOrd="1" destOrd="0" presId="urn:microsoft.com/office/officeart/2005/8/layout/cycle8"/>
    <dgm:cxn modelId="{6AAB91B5-B4E2-41F1-A1B6-60B5650908C4}" srcId="{AFF8F25B-2764-456E-864B-FAB20EBD202A}" destId="{84860998-2870-404A-ABF2-0ADB3145D73C}" srcOrd="6" destOrd="0" parTransId="{F2A16B40-00DF-40E4-9E29-3B2AC0288BDB}" sibTransId="{83D61071-3D8B-4B44-B33F-88CFD59F4E5A}"/>
    <dgm:cxn modelId="{05ED0D87-1CDF-4DD1-8571-6F2A10FD1893}" type="presOf" srcId="{AFF8F25B-2764-456E-864B-FAB20EBD202A}" destId="{5DD90210-A4FB-4116-9861-17BD84668C59}" srcOrd="0" destOrd="0" presId="urn:microsoft.com/office/officeart/2005/8/layout/cycle8"/>
    <dgm:cxn modelId="{5F045C69-2299-43DC-BFC5-137469469665}" srcId="{AFF8F25B-2764-456E-864B-FAB20EBD202A}" destId="{7E90461C-045B-45DB-B6B0-D51D6A0311DA}" srcOrd="3" destOrd="0" parTransId="{696DC5B7-BFDF-4F76-A3A3-29F4C3FB6F79}" sibTransId="{3F8E856C-8F4C-41B4-A626-5EC826CB806B}"/>
    <dgm:cxn modelId="{76A47663-497D-43C9-8249-3D9DF76E70AF}" type="presOf" srcId="{7A97CB25-E37B-4DAF-9FFF-B5DB52A0D111}" destId="{9508CF5E-13F0-4A6F-88E7-14AF4CAED191}" srcOrd="0" destOrd="0" presId="urn:microsoft.com/office/officeart/2005/8/layout/cycle8"/>
    <dgm:cxn modelId="{502B2F26-0471-4B4D-9D1A-F575F80B4ADB}" srcId="{AFF8F25B-2764-456E-864B-FAB20EBD202A}" destId="{7A97CB25-E37B-4DAF-9FFF-B5DB52A0D111}" srcOrd="5" destOrd="0" parTransId="{41467458-219C-44DE-94F5-042D886149D3}" sibTransId="{EFE49F5A-130D-4E9E-8581-9DA911872DF4}"/>
    <dgm:cxn modelId="{44859455-5854-4167-8DC8-5F258DD020BE}" type="presOf" srcId="{ACE42764-8830-45EB-8B14-696E95755467}" destId="{62E3B25A-9295-449C-8B40-BF988CEE9433}" srcOrd="0" destOrd="0" presId="urn:microsoft.com/office/officeart/2005/8/layout/cycle8"/>
    <dgm:cxn modelId="{3142E4A8-7CF0-4BDB-859C-031EBC70A099}" srcId="{AFF8F25B-2764-456E-864B-FAB20EBD202A}" destId="{ACE42764-8830-45EB-8B14-696E95755467}" srcOrd="2" destOrd="0" parTransId="{54D2850F-A382-44A9-9DC8-F22B0ED6D73C}" sibTransId="{108E4D18-52F3-49E7-83F3-536F4621D57F}"/>
    <dgm:cxn modelId="{A8D46944-2541-4B42-88C2-D01BB1B86ED3}" type="presOf" srcId="{4857F108-4285-4F23-B02D-22870EA03D04}" destId="{F80B338F-1E80-4752-88FE-3BFAA5B18226}" srcOrd="0" destOrd="0" presId="urn:microsoft.com/office/officeart/2005/8/layout/cycle8"/>
    <dgm:cxn modelId="{C131C3EC-0286-4E7F-A331-2E7B8DD1F0E6}" srcId="{AFF8F25B-2764-456E-864B-FAB20EBD202A}" destId="{24B75374-5D1D-416A-AB5C-72A9DEF1E5D0}" srcOrd="1" destOrd="0" parTransId="{76FB3AF4-85E7-4063-954D-74904ED122B0}" sibTransId="{07FAB614-F43D-4005-9763-C867C8114071}"/>
    <dgm:cxn modelId="{357AB270-5BF0-428E-911B-99D02C3FB1FC}" type="presOf" srcId="{591A4F00-CDAA-47C8-A6D4-6560BC1821DE}" destId="{B03C1904-1A50-4FF3-9B32-D63355413943}" srcOrd="1" destOrd="0" presId="urn:microsoft.com/office/officeart/2005/8/layout/cycle8"/>
    <dgm:cxn modelId="{DCE106AA-CD64-433D-B024-170A685C1C40}" type="presOf" srcId="{4857F108-4285-4F23-B02D-22870EA03D04}" destId="{E3BBABBA-2080-469B-83B0-E7B198453CB8}" srcOrd="1" destOrd="0" presId="urn:microsoft.com/office/officeart/2005/8/layout/cycle8"/>
    <dgm:cxn modelId="{B875F255-3BD2-4355-A69B-11155CDDE000}" type="presOf" srcId="{24B75374-5D1D-416A-AB5C-72A9DEF1E5D0}" destId="{8FB2B32C-6B10-4BAE-B47F-D018D6D09264}" srcOrd="0" destOrd="0" presId="urn:microsoft.com/office/officeart/2005/8/layout/cycle8"/>
    <dgm:cxn modelId="{2DDEF4CE-108B-422F-A33A-A26FBE94E74B}" type="presOf" srcId="{84860998-2870-404A-ABF2-0ADB3145D73C}" destId="{3130AFDB-5A43-41BA-A78F-605EA9AC7515}" srcOrd="1" destOrd="0" presId="urn:microsoft.com/office/officeart/2005/8/layout/cycle8"/>
    <dgm:cxn modelId="{7C2002F2-78EF-4E20-9B08-D13A4AF8358B}" type="presParOf" srcId="{5DD90210-A4FB-4116-9861-17BD84668C59}" destId="{F80B338F-1E80-4752-88FE-3BFAA5B18226}" srcOrd="0" destOrd="0" presId="urn:microsoft.com/office/officeart/2005/8/layout/cycle8"/>
    <dgm:cxn modelId="{B8530B4F-5E95-4E20-BCD7-485A136006BD}" type="presParOf" srcId="{5DD90210-A4FB-4116-9861-17BD84668C59}" destId="{014555A9-2FD4-487F-8769-5693E396C6B1}" srcOrd="1" destOrd="0" presId="urn:microsoft.com/office/officeart/2005/8/layout/cycle8"/>
    <dgm:cxn modelId="{8FF340D3-79E5-4A4A-97A9-FA67D615BB1E}" type="presParOf" srcId="{5DD90210-A4FB-4116-9861-17BD84668C59}" destId="{8370DB9B-E0F8-43FA-9099-304BDF69E4F5}" srcOrd="2" destOrd="0" presId="urn:microsoft.com/office/officeart/2005/8/layout/cycle8"/>
    <dgm:cxn modelId="{91EA1545-B851-4132-9290-ED49677F2025}" type="presParOf" srcId="{5DD90210-A4FB-4116-9861-17BD84668C59}" destId="{E3BBABBA-2080-469B-83B0-E7B198453CB8}" srcOrd="3" destOrd="0" presId="urn:microsoft.com/office/officeart/2005/8/layout/cycle8"/>
    <dgm:cxn modelId="{4D82F314-42FF-45CA-ADF3-C1D149D4B7AE}" type="presParOf" srcId="{5DD90210-A4FB-4116-9861-17BD84668C59}" destId="{8FB2B32C-6B10-4BAE-B47F-D018D6D09264}" srcOrd="4" destOrd="0" presId="urn:microsoft.com/office/officeart/2005/8/layout/cycle8"/>
    <dgm:cxn modelId="{DFACA0A2-0AD9-4378-AA10-DBB5A8939C02}" type="presParOf" srcId="{5DD90210-A4FB-4116-9861-17BD84668C59}" destId="{97FBD120-DAE9-4942-8ADC-9C672E5685AF}" srcOrd="5" destOrd="0" presId="urn:microsoft.com/office/officeart/2005/8/layout/cycle8"/>
    <dgm:cxn modelId="{2DD500F1-0EF1-4DBB-98AA-62DEDE8F4917}" type="presParOf" srcId="{5DD90210-A4FB-4116-9861-17BD84668C59}" destId="{B075284C-14D7-476E-819F-650563112161}" srcOrd="6" destOrd="0" presId="urn:microsoft.com/office/officeart/2005/8/layout/cycle8"/>
    <dgm:cxn modelId="{261C6C89-1A45-4BB7-96AD-6C65FB997098}" type="presParOf" srcId="{5DD90210-A4FB-4116-9861-17BD84668C59}" destId="{71ED025F-C0BA-4AD3-9C7E-A80F552AF700}" srcOrd="7" destOrd="0" presId="urn:microsoft.com/office/officeart/2005/8/layout/cycle8"/>
    <dgm:cxn modelId="{4DAACB8A-7A99-4CCB-8CEA-A0C7ED256FF5}" type="presParOf" srcId="{5DD90210-A4FB-4116-9861-17BD84668C59}" destId="{62E3B25A-9295-449C-8B40-BF988CEE9433}" srcOrd="8" destOrd="0" presId="urn:microsoft.com/office/officeart/2005/8/layout/cycle8"/>
    <dgm:cxn modelId="{E46122B9-0032-48E5-AF95-3EC516ABAEDF}" type="presParOf" srcId="{5DD90210-A4FB-4116-9861-17BD84668C59}" destId="{3F238163-3FD0-4780-8CFC-60000016B274}" srcOrd="9" destOrd="0" presId="urn:microsoft.com/office/officeart/2005/8/layout/cycle8"/>
    <dgm:cxn modelId="{0FA4D2D2-2191-4172-B570-F1F949D4A67C}" type="presParOf" srcId="{5DD90210-A4FB-4116-9861-17BD84668C59}" destId="{C2A0FCAA-A0AF-4541-A0E4-AEB13771D12F}" srcOrd="10" destOrd="0" presId="urn:microsoft.com/office/officeart/2005/8/layout/cycle8"/>
    <dgm:cxn modelId="{87CD9F98-237E-49CB-B398-739EAA40BC06}" type="presParOf" srcId="{5DD90210-A4FB-4116-9861-17BD84668C59}" destId="{0346CB4A-7F0D-4786-994F-BC85BF5FD140}" srcOrd="11" destOrd="0" presId="urn:microsoft.com/office/officeart/2005/8/layout/cycle8"/>
    <dgm:cxn modelId="{86A1E817-CBCC-438E-B92A-021BC7D6DD70}" type="presParOf" srcId="{5DD90210-A4FB-4116-9861-17BD84668C59}" destId="{9B07D747-E132-460C-ABC7-3F5CE2EB82C3}" srcOrd="12" destOrd="0" presId="urn:microsoft.com/office/officeart/2005/8/layout/cycle8"/>
    <dgm:cxn modelId="{BEF41F42-F014-46AA-A34C-63C37DA8563E}" type="presParOf" srcId="{5DD90210-A4FB-4116-9861-17BD84668C59}" destId="{E6504555-7DF7-4397-A912-C60BF3EEB809}" srcOrd="13" destOrd="0" presId="urn:microsoft.com/office/officeart/2005/8/layout/cycle8"/>
    <dgm:cxn modelId="{5E0C4AE4-E952-488A-9EC5-469584E18A7E}" type="presParOf" srcId="{5DD90210-A4FB-4116-9861-17BD84668C59}" destId="{E7014017-3284-4C1F-80FE-D7AD4DBEED80}" srcOrd="14" destOrd="0" presId="urn:microsoft.com/office/officeart/2005/8/layout/cycle8"/>
    <dgm:cxn modelId="{CA72CBD9-D243-418A-902A-8437C857F707}" type="presParOf" srcId="{5DD90210-A4FB-4116-9861-17BD84668C59}" destId="{71330DD0-7957-4F9A-AE8F-1AE97062B85A}" srcOrd="15" destOrd="0" presId="urn:microsoft.com/office/officeart/2005/8/layout/cycle8"/>
    <dgm:cxn modelId="{63E5CF2E-E0D0-4C79-8F5E-AD8045F6CC41}" type="presParOf" srcId="{5DD90210-A4FB-4116-9861-17BD84668C59}" destId="{5A4A19B2-33F3-4658-A123-6654AC4EA745}" srcOrd="16" destOrd="0" presId="urn:microsoft.com/office/officeart/2005/8/layout/cycle8"/>
    <dgm:cxn modelId="{C197DD3A-B719-4344-A659-26C4BBCD0A9F}" type="presParOf" srcId="{5DD90210-A4FB-4116-9861-17BD84668C59}" destId="{BBBC44DA-2EC8-4A9F-BF0C-0788B3DE4B54}" srcOrd="17" destOrd="0" presId="urn:microsoft.com/office/officeart/2005/8/layout/cycle8"/>
    <dgm:cxn modelId="{22DA4BBE-3E9D-4345-8E08-E35F6590D418}" type="presParOf" srcId="{5DD90210-A4FB-4116-9861-17BD84668C59}" destId="{CA0DE3DE-4F87-4282-9CBB-12C060F0FA22}" srcOrd="18" destOrd="0" presId="urn:microsoft.com/office/officeart/2005/8/layout/cycle8"/>
    <dgm:cxn modelId="{5DCE734C-507F-4E9A-9657-B38F19B8AFCF}" type="presParOf" srcId="{5DD90210-A4FB-4116-9861-17BD84668C59}" destId="{B03C1904-1A50-4FF3-9B32-D63355413943}" srcOrd="19" destOrd="0" presId="urn:microsoft.com/office/officeart/2005/8/layout/cycle8"/>
    <dgm:cxn modelId="{1C97A3D1-3981-4721-8915-AF3E55765DB5}" type="presParOf" srcId="{5DD90210-A4FB-4116-9861-17BD84668C59}" destId="{9508CF5E-13F0-4A6F-88E7-14AF4CAED191}" srcOrd="20" destOrd="0" presId="urn:microsoft.com/office/officeart/2005/8/layout/cycle8"/>
    <dgm:cxn modelId="{8BC3688C-0024-46E9-B817-FC0A4BABDB2C}" type="presParOf" srcId="{5DD90210-A4FB-4116-9861-17BD84668C59}" destId="{ED6CF413-9446-43E3-B33D-20BFCFAFE4CC}" srcOrd="21" destOrd="0" presId="urn:microsoft.com/office/officeart/2005/8/layout/cycle8"/>
    <dgm:cxn modelId="{1EC40F62-6204-4507-B19F-5686764A22E4}" type="presParOf" srcId="{5DD90210-A4FB-4116-9861-17BD84668C59}" destId="{44634E0D-A42B-4669-8FAB-794F97E2F600}" srcOrd="22" destOrd="0" presId="urn:microsoft.com/office/officeart/2005/8/layout/cycle8"/>
    <dgm:cxn modelId="{A4B6B6E7-8641-4FD1-8BC8-83ED61246B71}" type="presParOf" srcId="{5DD90210-A4FB-4116-9861-17BD84668C59}" destId="{7BE6EF75-3D26-4F05-9B12-4687143AA33C}" srcOrd="23" destOrd="0" presId="urn:microsoft.com/office/officeart/2005/8/layout/cycle8"/>
    <dgm:cxn modelId="{F9F5805A-B82F-4718-A4B7-FAC44E31F13A}" type="presParOf" srcId="{5DD90210-A4FB-4116-9861-17BD84668C59}" destId="{867711F2-7C1F-4F6A-A7C7-5731200D6EB1}" srcOrd="24" destOrd="0" presId="urn:microsoft.com/office/officeart/2005/8/layout/cycle8"/>
    <dgm:cxn modelId="{96199914-A845-4190-B7E3-4FE94AA17DA3}" type="presParOf" srcId="{5DD90210-A4FB-4116-9861-17BD84668C59}" destId="{0DE2D51D-F570-4596-8D3F-B0C5A5ED5FAD}" srcOrd="25" destOrd="0" presId="urn:microsoft.com/office/officeart/2005/8/layout/cycle8"/>
    <dgm:cxn modelId="{46F9CBB1-6DE5-4AE9-B984-A1B342951623}" type="presParOf" srcId="{5DD90210-A4FB-4116-9861-17BD84668C59}" destId="{5CAA57F5-9037-4093-A26A-DFFA46E0E60B}" srcOrd="26" destOrd="0" presId="urn:microsoft.com/office/officeart/2005/8/layout/cycle8"/>
    <dgm:cxn modelId="{43EFF51C-80E6-44CE-982E-89474B145922}" type="presParOf" srcId="{5DD90210-A4FB-4116-9861-17BD84668C59}" destId="{3130AFDB-5A43-41BA-A78F-605EA9AC7515}" srcOrd="27" destOrd="0" presId="urn:microsoft.com/office/officeart/2005/8/layout/cycle8"/>
    <dgm:cxn modelId="{E7C58AAB-A11D-45EB-9F05-5DEDAEBEA0EC}" type="presParOf" srcId="{5DD90210-A4FB-4116-9861-17BD84668C59}" destId="{4AC58533-773E-445F-A2E0-EB3AE1034973}" srcOrd="28" destOrd="0" presId="urn:microsoft.com/office/officeart/2005/8/layout/cycle8"/>
    <dgm:cxn modelId="{75792FCF-4A4F-43C6-9151-AEA1053DE4DA}" type="presParOf" srcId="{5DD90210-A4FB-4116-9861-17BD84668C59}" destId="{68D845CE-2368-445D-A16D-1828390D56EF}" srcOrd="29" destOrd="0" presId="urn:microsoft.com/office/officeart/2005/8/layout/cycle8"/>
    <dgm:cxn modelId="{D6214BCF-4FE4-4B74-B215-3E858AA9CE4C}" type="presParOf" srcId="{5DD90210-A4FB-4116-9861-17BD84668C59}" destId="{26CDBEBE-CBDC-4402-82F1-81E08666A45E}" srcOrd="30" destOrd="0" presId="urn:microsoft.com/office/officeart/2005/8/layout/cycle8"/>
    <dgm:cxn modelId="{C8881406-8B96-4F5D-A16C-3961DDA2E971}" type="presParOf" srcId="{5DD90210-A4FB-4116-9861-17BD84668C59}" destId="{BA93FBDE-0F3E-4973-A521-CF7C404EBCE3}" srcOrd="31" destOrd="0" presId="urn:microsoft.com/office/officeart/2005/8/layout/cycle8"/>
    <dgm:cxn modelId="{F66305B0-7ECB-4612-810E-A3C80C8E53A5}" type="presParOf" srcId="{5DD90210-A4FB-4116-9861-17BD84668C59}" destId="{D535C49C-C51D-4E75-95DB-CF87395F3F79}" srcOrd="32" destOrd="0" presId="urn:microsoft.com/office/officeart/2005/8/layout/cycle8"/>
    <dgm:cxn modelId="{5F1776C0-E962-4DCE-AEBD-C97031F96317}" type="presParOf" srcId="{5DD90210-A4FB-4116-9861-17BD84668C59}" destId="{8DFAA03D-700A-4B17-BD6D-1501BC4A8BFC}" srcOrd="33" destOrd="0" presId="urn:microsoft.com/office/officeart/2005/8/layout/cycle8"/>
    <dgm:cxn modelId="{1C8B5F1A-AD5C-4DC6-B388-9D7570EEB615}" type="presParOf" srcId="{5DD90210-A4FB-4116-9861-17BD84668C59}" destId="{BDCFA61D-AD86-433F-8EEA-F1DB66823114}" srcOrd="34" destOrd="0" presId="urn:microsoft.com/office/officeart/2005/8/layout/cycle8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6E8EED-3B2A-435F-92AC-F7D16A6B42B3}">
      <dsp:nvSpPr>
        <dsp:cNvPr id="0" name=""/>
        <dsp:cNvSpPr/>
      </dsp:nvSpPr>
      <dsp:spPr>
        <a:xfrm>
          <a:off x="500633" y="864108"/>
          <a:ext cx="4672584" cy="4672584"/>
        </a:xfrm>
        <a:prstGeom prst="pie">
          <a:avLst>
            <a:gd name="adj1" fmla="val 162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El </a:t>
          </a:r>
          <a:r>
            <a:rPr lang="es-ES" sz="1600" b="1" kern="1200"/>
            <a:t>IES Francisco Grande Covián</a:t>
          </a:r>
          <a:r>
            <a:rPr lang="es-ES" sz="1600" kern="1200"/>
            <a:t> de Zaragoza empezó a funcionar como Instituto de Bachillerato en el curso </a:t>
          </a:r>
          <a:r>
            <a:rPr lang="es-ES" sz="1600" b="1" kern="1200"/>
            <a:t>1985-86</a:t>
          </a:r>
          <a:r>
            <a:rPr lang="es-ES" sz="1600" kern="1200"/>
            <a:t>. En </a:t>
          </a:r>
          <a:r>
            <a:rPr lang="es-ES" sz="1600" b="1" kern="1200"/>
            <a:t>1995 </a:t>
          </a:r>
          <a:r>
            <a:rPr lang="es-ES" sz="1600" kern="1200"/>
            <a:t>pasó a ser un Instituto de Educación Secundaria.</a:t>
          </a:r>
          <a:endParaRPr lang="en-US" sz="1600" kern="1200"/>
        </a:p>
      </dsp:txBody>
      <dsp:txXfrm>
        <a:off x="2836926" y="1559433"/>
        <a:ext cx="1640967" cy="3281934"/>
      </dsp:txXfrm>
    </dsp:sp>
    <dsp:sp modelId="{94484EBB-DAD0-4ACE-967A-B3603DF4B843}">
      <dsp:nvSpPr>
        <dsp:cNvPr id="0" name=""/>
        <dsp:cNvSpPr/>
      </dsp:nvSpPr>
      <dsp:spPr>
        <a:xfrm>
          <a:off x="389381" y="864108"/>
          <a:ext cx="4672584" cy="46725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Uno de sus principales objetivos ha sido adaptar lo que ofrece a lo que las familias del barrio de </a:t>
          </a:r>
          <a:r>
            <a:rPr lang="es-ES" sz="1600" b="1" kern="1200" dirty="0"/>
            <a:t>Las Fuentes </a:t>
          </a:r>
          <a:r>
            <a:rPr lang="es-ES" sz="1600" kern="1200" dirty="0"/>
            <a:t>necesitan y esperan, intentando dar siempre una educación cercana y de calidad.</a:t>
          </a:r>
          <a:endParaRPr lang="en-US" sz="1600" kern="1200" dirty="0"/>
        </a:p>
      </dsp:txBody>
      <dsp:txXfrm>
        <a:off x="1056893" y="1559433"/>
        <a:ext cx="1640967" cy="328193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="" xmlns:a16="http://schemas.microsoft.com/office/drawing/2014/main" id="{22489DC8-7492-D594-A3F3-C04BA18F7210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>
              <a:extLst>
                <a:ext uri="{FF2B5EF4-FFF2-40B4-BE49-F238E27FC236}">
                  <a16:creationId xmlns="" xmlns:a16="http://schemas.microsoft.com/office/drawing/2014/main" id="{BC36DC1A-B802-F4B8-0230-F753368A3DE5}"/>
                </a:ext>
              </a:extLst>
            </p:cNvPr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>
              <a:extLst>
                <a:ext uri="{FF2B5EF4-FFF2-40B4-BE49-F238E27FC236}">
                  <a16:creationId xmlns="" xmlns:a16="http://schemas.microsoft.com/office/drawing/2014/main" id="{114EFAB6-216F-2001-F127-B5E91FAB653A}"/>
                </a:ext>
              </a:extLst>
            </p:cNvPr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>
              <a:extLst>
                <a:ext uri="{FF2B5EF4-FFF2-40B4-BE49-F238E27FC236}">
                  <a16:creationId xmlns="" xmlns:a16="http://schemas.microsoft.com/office/drawing/2014/main" id="{50678847-F519-52B0-ED66-BE57FC076830}"/>
                </a:ext>
              </a:extLst>
            </p:cNvPr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>
              <a:extLst>
                <a:ext uri="{FF2B5EF4-FFF2-40B4-BE49-F238E27FC236}">
                  <a16:creationId xmlns="" xmlns:a16="http://schemas.microsoft.com/office/drawing/2014/main" id="{93A6584D-DADC-A86B-35A7-D0EFF94A93F9}"/>
                </a:ext>
              </a:extLst>
            </p:cNvPr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>
              <a:extLst>
                <a:ext uri="{FF2B5EF4-FFF2-40B4-BE49-F238E27FC236}">
                  <a16:creationId xmlns="" xmlns:a16="http://schemas.microsoft.com/office/drawing/2014/main" id="{29D6F505-89C1-739E-F2ED-9F5ADD76981A}"/>
                </a:ext>
              </a:extLst>
            </p:cNvPr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>
              <a:extLst>
                <a:ext uri="{FF2B5EF4-FFF2-40B4-BE49-F238E27FC236}">
                  <a16:creationId xmlns="" xmlns:a16="http://schemas.microsoft.com/office/drawing/2014/main" id="{557A0873-EA1C-B8C1-A32E-453D50DE8CFB}"/>
                </a:ext>
              </a:extLst>
            </p:cNvPr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>
              <a:extLst>
                <a:ext uri="{FF2B5EF4-FFF2-40B4-BE49-F238E27FC236}">
                  <a16:creationId xmlns="" xmlns:a16="http://schemas.microsoft.com/office/drawing/2014/main" id="{6F2D10CE-D62A-C18F-EAB9-B45A636079EA}"/>
                </a:ext>
              </a:extLst>
            </p:cNvPr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>
              <a:extLst>
                <a:ext uri="{FF2B5EF4-FFF2-40B4-BE49-F238E27FC236}">
                  <a16:creationId xmlns="" xmlns:a16="http://schemas.microsoft.com/office/drawing/2014/main" id="{3A239226-F41F-CDDD-A718-809129242B2D}"/>
                </a:ext>
              </a:extLst>
            </p:cNvPr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>
              <a:extLst>
                <a:ext uri="{FF2B5EF4-FFF2-40B4-BE49-F238E27FC236}">
                  <a16:creationId xmlns="" xmlns:a16="http://schemas.microsoft.com/office/drawing/2014/main" id="{C990E96F-0270-6EE8-5941-1A90F20D8F0F}"/>
                </a:ext>
              </a:extLst>
            </p:cNvPr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>
              <a:extLst>
                <a:ext uri="{FF2B5EF4-FFF2-40B4-BE49-F238E27FC236}">
                  <a16:creationId xmlns="" xmlns:a16="http://schemas.microsoft.com/office/drawing/2014/main" id="{0CCC8B0B-380E-CDCD-DF6F-74556D0818C2}"/>
                </a:ext>
              </a:extLst>
            </p:cNvPr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7" y="2404534"/>
            <a:ext cx="5826719" cy="1646303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7" y="4050835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8A81F142-6A33-0D60-8FC8-1A153B554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1B67FC02-4B93-202B-6E94-90B7B316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="" xmlns:a16="http://schemas.microsoft.com/office/drawing/2014/main" id="{56FFB56B-89C8-D14C-7F1D-1EB65D15D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D7D34-67BD-45A7-9093-2B8F49FBFC0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199231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A82008-CDCB-2DDB-B16D-3AEC611E2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3277697-6598-29A2-596D-D04BB3A9B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E58B91-538B-A9D1-9F77-87C0535FE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C9897-4BBF-4057-AF9D-DD7A9AB33AF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216770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="" xmlns:a16="http://schemas.microsoft.com/office/drawing/2014/main" id="{81B9B89B-24B4-B314-92E7-A8AED40B4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es-E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="" xmlns:a16="http://schemas.microsoft.com/office/drawing/2014/main" id="{0B2CB252-893F-3E47-E75E-34EEB3607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es-E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5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="" xmlns:a16="http://schemas.microsoft.com/office/drawing/2014/main" id="{40120454-1949-E535-A6E6-F3D23C4FEA8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F76302C-084B-8A7E-AB67-59C5DD7898F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CCFBDDAE-86E5-20EF-2D80-F7502F52B9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1CFF8-82D9-4676-ACD5-B9325B31B0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3949077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31989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527448"/>
            <a:ext cx="6347715" cy="151391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80172A9-08CD-D755-C255-EFFD178EB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EB3D834-6B4B-7C40-26E6-1C1953094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3B3515B-E498-E2D5-E8D4-B5BBDC35B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0E2B6-1E5C-4A6C-883E-E5DF484F93B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2286213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="" xmlns:a16="http://schemas.microsoft.com/office/drawing/2014/main" id="{0642C8B7-A797-393B-9A12-83778F0C4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es-E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="" xmlns:a16="http://schemas.microsoft.com/office/drawing/2014/main" id="{A008D5D7-3A89-6612-6CC5-D42E0DA53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es-E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527448"/>
            <a:ext cx="6347715" cy="151391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="" xmlns:a16="http://schemas.microsoft.com/office/drawing/2014/main" id="{138633B7-5925-BC59-86D4-65072D9C2E3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E0537396-7678-7421-0101-1EF72A6909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A6588787-C0F2-FCB3-CFF3-B1AD4A1AB7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83147-062A-4DDD-8F3A-A369E9B8DE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4084686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527448"/>
            <a:ext cx="6347715" cy="151391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4DB0D42-7D9E-CDE3-0578-C5257BD2B81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EB2E43-D9AC-AFB4-D2B6-E3307BCF371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8E31525-CFDC-4B1F-782B-9CEA305FAC8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548A-10E0-413B-A3C2-79369C5F63F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1268580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122B7F-10B2-9947-3E26-E5DD5A53C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B30469-61BD-A637-0A59-800A84824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F623828-F8AF-0651-2785-324C79F14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C6EFC-7D22-4C1E-898E-EBE4CEF2505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1399843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1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1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F8A05F8-ECEF-2711-92ED-304D8C06A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627DE4-CEEC-030A-99C7-A84066D93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AC5FE7-3AE4-5DE2-6C2D-71D3D1BB1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4C149-B67B-41A8-8030-EDE9A86137A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4106223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6D9341B-A3B6-2226-6E83-D202B507F2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B999213-F02D-D841-C47B-B9C8130E7B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D655860-81A0-F7D2-05DE-5D0A6DFAA0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FA98B-922D-49CA-9A6E-BD3023A9CEE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2026311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A3657FF2-5BE0-2BF0-E61E-D82A6602FB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BEB25A5-C938-F7CB-8076-07C4E1C424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32593883-2D62-8708-538F-7398FD8634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CFBB8-88B1-4340-9105-A41DD1D8CDD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344593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EC50700-8FCC-81F1-B7CB-4E36B2B3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5D013A8-C8E8-6390-5781-AAFD2FD21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8C2EB9-8BD2-A423-DD77-687F9501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8FCCC-B8D8-4A8E-9D8F-EE54E71999E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2193366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03A5165-97EC-90B6-3B45-7486BCE2A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3EB3DBB-0F7E-21B6-4B7A-9AD50CD94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D4A057C-4BB5-A3F4-C92C-EC2596993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6127E-C9A7-47C2-BC1E-0D136304645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142678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2160590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1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E38AC60D-1E7A-A390-65FD-A0A248CEF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3DDD8769-FCF9-5367-B404-A191DB3DF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ECBB6902-4D79-C29E-DCE9-3B9F8AE74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67549-BE3C-4F18-9D13-6F7D574E5AD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361262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7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7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23D2263A-8B60-A67B-80A4-D7ED2AE43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10B07E36-AD5B-F2E3-E3D3-7252A707C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15418F4D-69E2-C63B-CD03-4CA2713D1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36EA8-9D67-4116-87A5-520746643A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112969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DB9EA9B4-703B-EF87-5324-308BE6C1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F5BDB79F-42FD-902C-E6C2-826181E9F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EFF6BED9-C2D1-784D-AF48-12D19A442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DA5A7-BF6C-4EDB-A1CE-8B51D0239BF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236074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A324ABA2-D2CF-C3C7-2FC4-9A6C2F515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7E184F8A-2A09-DA41-1219-D01A280DB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1543FB5F-D1C5-193C-3391-A73D5C3D1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4FD15-C046-4146-A03A-86DE120B647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246205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7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7" y="514926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70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3591834C-E37F-40D7-4AF9-7D124B1C1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F3419687-EA46-363C-C581-1CF7C462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4D3C4F0E-4973-DAF9-2C68-4DB24776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07B6E-5106-4C53-80B0-9D36992349C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2685206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9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1"/>
            <a:ext cx="6347714" cy="384571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9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6A00B501-214B-44C7-C59C-5C29798E2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1052FD7D-D59E-EC32-2CF7-C5470C8CE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A05E3FB1-9D8C-9390-FE15-8A5EDA4A8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EA2EB-D52A-4CD9-BFD8-0A11D271A7A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="" xmlns:p14="http://schemas.microsoft.com/office/powerpoint/2010/main" val="926656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="" xmlns:a16="http://schemas.microsoft.com/office/drawing/2014/main" id="{E7B12B56-56B0-5F5A-90EC-0077C569ADB4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>
              <a:extLst>
                <a:ext uri="{FF2B5EF4-FFF2-40B4-BE49-F238E27FC236}">
                  <a16:creationId xmlns="" xmlns:a16="http://schemas.microsoft.com/office/drawing/2014/main" id="{D936A354-7AF2-1582-1F3F-55BC727E52A7}"/>
                </a:ext>
              </a:extLst>
            </p:cNvPr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AEF8A8AE-5E0C-10E9-C154-36A06DF6F55C}"/>
                </a:ext>
              </a:extLst>
            </p:cNvPr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14299311-29AD-C967-1FD6-B035A7BE3AEC}"/>
                </a:ext>
              </a:extLst>
            </p:cNvPr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C50FDA12-384D-C928-9BE3-E7A6D21BC94D}"/>
                </a:ext>
              </a:extLst>
            </p:cNvPr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="" xmlns:a16="http://schemas.microsoft.com/office/drawing/2014/main" id="{477FED29-D85C-1E42-455F-A027AB9629EF}"/>
                </a:ext>
              </a:extLst>
            </p:cNvPr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="" xmlns:a16="http://schemas.microsoft.com/office/drawing/2014/main" id="{11ED302C-4C04-5787-C583-B41318F64094}"/>
                </a:ext>
              </a:extLst>
            </p:cNvPr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="" xmlns:a16="http://schemas.microsoft.com/office/drawing/2014/main" id="{8D904983-40F0-AF13-1CB8-364EFEBC1393}"/>
                </a:ext>
              </a:extLst>
            </p:cNvPr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="" xmlns:a16="http://schemas.microsoft.com/office/drawing/2014/main" id="{32E14E4B-CE3D-3C18-9CE2-E74C0305D78A}"/>
                </a:ext>
              </a:extLst>
            </p:cNvPr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="" xmlns:a16="http://schemas.microsoft.com/office/drawing/2014/main" id="{E67625C0-B07C-B511-2ABD-26D5C489DBC0}"/>
                </a:ext>
              </a:extLst>
            </p:cNvPr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="" xmlns:a16="http://schemas.microsoft.com/office/drawing/2014/main" id="{5FA5D807-778D-D96A-423B-A129C556E915}"/>
                </a:ext>
              </a:extLst>
            </p:cNvPr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="" xmlns:a16="http://schemas.microsoft.com/office/drawing/2014/main" id="{370CC2C5-8E08-401B-A402-AFB45967B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2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="" xmlns:a16="http://schemas.microsoft.com/office/drawing/2014/main" id="{05E7B2A1-D397-02F7-B054-43DB0F9551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2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los estilos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2BE8AA5-CD1E-08D3-5663-715ED0DD0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6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3923716-6CC2-A57B-FACE-516419F361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6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88C0388-BEBD-3262-631F-BAA3548F2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2" y="6042026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D90BA385-12AC-4862-8FED-43C7BA62FC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8" r:id="rId11"/>
    <p:sldLayoutId id="2147483733" r:id="rId12"/>
    <p:sldLayoutId id="2147483739" r:id="rId13"/>
    <p:sldLayoutId id="2147483734" r:id="rId14"/>
    <p:sldLayoutId id="2147483735" r:id="rId15"/>
    <p:sldLayoutId id="2147483736" r:id="rId16"/>
    <p:sldLayoutId id="2147483740" r:id="rId17"/>
    <p:sldLayoutId id="2147483741" r:id="rId18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iesfgc@iesfgc.ne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="" xmlns:a16="http://schemas.microsoft.com/office/drawing/2014/main" id="{B6FABE5D-5A63-D257-D2D7-37C86E14EC4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1200" y="5943601"/>
            <a:ext cx="4471988" cy="914401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  <a:t/>
            </a:r>
            <a:b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</a:br>
            <a: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  <a:t/>
            </a:r>
            <a:b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</a:br>
            <a: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  <a:t/>
            </a:r>
            <a:b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</a:br>
            <a: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  <a:t/>
            </a:r>
            <a:b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</a:br>
            <a: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  <a:t>PUERTAS ABIERTAS AL FUTURO</a:t>
            </a:r>
            <a:b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</a:br>
            <a: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</a:rPr>
              <a:t>40 AÑOS DE EDUCACIÓN PÚBLICA</a:t>
            </a:r>
            <a:r>
              <a:rPr lang="es-ES" altLang="es-ES" sz="2400" dirty="0">
                <a:solidFill>
                  <a:schemeClr val="accent2"/>
                </a:solidFill>
                <a:latin typeface="Georgia" panose="02040502050405020303" pitchFamily="18" charset="0"/>
              </a:rPr>
              <a:t/>
            </a:r>
            <a:br>
              <a:rPr lang="es-ES" altLang="es-ES" sz="2400" dirty="0">
                <a:solidFill>
                  <a:schemeClr val="accent2"/>
                </a:solidFill>
                <a:latin typeface="Georgia" panose="02040502050405020303" pitchFamily="18" charset="0"/>
              </a:rPr>
            </a:br>
            <a:endParaRPr lang="es-ES" altLang="es-ES" sz="2400" dirty="0">
              <a:solidFill>
                <a:schemeClr val="accent2"/>
              </a:solidFill>
              <a:latin typeface="Georgia" panose="02040502050405020303" pitchFamily="18" charset="0"/>
            </a:endParaRPr>
          </a:p>
        </p:txBody>
      </p:sp>
      <p:sp>
        <p:nvSpPr>
          <p:cNvPr id="7172" name="AutoShape 8" descr="BRIT Aragón - CEIP Víctor Mendoza">
            <a:extLst>
              <a:ext uri="{FF2B5EF4-FFF2-40B4-BE49-F238E27FC236}">
                <a16:creationId xmlns="" xmlns:a16="http://schemas.microsoft.com/office/drawing/2014/main" id="{1AEB3E91-ECC6-E74C-363A-A3E1B3DD58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3" name="Picture 10" descr="descarga (1)">
            <a:extLst>
              <a:ext uri="{FF2B5EF4-FFF2-40B4-BE49-F238E27FC236}">
                <a16:creationId xmlns="" xmlns:a16="http://schemas.microsoft.com/office/drawing/2014/main" id="{4C3CE659-AE24-71E3-ED88-AD972E0E4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044"/>
          <a:stretch>
            <a:fillRect/>
          </a:stretch>
        </p:blipFill>
        <p:spPr bwMode="auto">
          <a:xfrm>
            <a:off x="1268036" y="319985"/>
            <a:ext cx="1676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4" descr="Logo_PROA">
            <a:extLst>
              <a:ext uri="{FF2B5EF4-FFF2-40B4-BE49-F238E27FC236}">
                <a16:creationId xmlns="" xmlns:a16="http://schemas.microsoft.com/office/drawing/2014/main" id="{086BC102-BD80-32BA-4CB1-246AFE936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706" y="213861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13" descr="20240405_122526">
            <a:extLst>
              <a:ext uri="{FF2B5EF4-FFF2-40B4-BE49-F238E27FC236}">
                <a16:creationId xmlns="" xmlns:a16="http://schemas.microsoft.com/office/drawing/2014/main" id="{00233B85-52CC-CB51-65B3-C5C90EEF1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32396"/>
            <a:ext cx="5029200" cy="2828925"/>
          </a:xfrm>
          <a:prstGeom prst="rect">
            <a:avLst/>
          </a:prstGeom>
          <a:solidFill>
            <a:srgbClr val="6C23AF"/>
          </a:solidFill>
          <a:ln w="25400">
            <a:solidFill>
              <a:srgbClr val="6C23AF"/>
            </a:solidFill>
            <a:miter lim="800000"/>
            <a:headEnd/>
            <a:tailEnd/>
          </a:ln>
        </p:spPr>
      </p:pic>
      <p:sp>
        <p:nvSpPr>
          <p:cNvPr id="7178" name="Text Box 14">
            <a:extLst>
              <a:ext uri="{FF2B5EF4-FFF2-40B4-BE49-F238E27FC236}">
                <a16:creationId xmlns="" xmlns:a16="http://schemas.microsoft.com/office/drawing/2014/main" id="{B8BE5DC6-8733-7B90-AC22-80A5F40D4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449922"/>
            <a:ext cx="6705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  <a:cs typeface="Arial" panose="020B0604020202020204" pitchFamily="34" charset="0"/>
              </a:rPr>
              <a:t>JORNADA PUERTAS ABIERTAS BACHILLERATO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accent2"/>
                </a:solidFill>
                <a:latin typeface="Caladea" panose="02040503050406030204" pitchFamily="18" charset="0"/>
                <a:cs typeface="Arial" panose="020B0604020202020204" pitchFamily="34" charset="0"/>
              </a:rPr>
              <a:t>IES FRANCISCO GRANDE COVIÁN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8A92A03A-BA65-4109-BF1D-B7B794897E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05685"/>
            <a:ext cx="1801436" cy="124423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="" xmlns:a16="http://schemas.microsoft.com/office/drawing/2014/main" id="{6E243B8D-B594-011A-F1B1-FCF5DFE0C1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2" y="233363"/>
            <a:ext cx="6348413" cy="1320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sz="4000" b="1" dirty="0"/>
              <a:t>1º BACHILLERATO CIENCIAS </a:t>
            </a:r>
            <a:br>
              <a:rPr lang="es-ES" altLang="es-ES" sz="4000" b="1" dirty="0"/>
            </a:br>
            <a:r>
              <a:rPr lang="es-ES" altLang="es-ES" sz="4000" b="1" dirty="0"/>
              <a:t>Y TECNOLOGÍA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3A5868EE-4009-479F-9417-1628B8F2F06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t="70732"/>
          <a:stretch>
            <a:fillRect/>
          </a:stretch>
        </p:blipFill>
        <p:spPr>
          <a:xfrm>
            <a:off x="685800" y="4495800"/>
            <a:ext cx="6808326" cy="1143000"/>
          </a:xfrm>
          <a:prstGeom prst="rect">
            <a:avLst/>
          </a:prstGeom>
        </p:spPr>
      </p:pic>
      <p:pic>
        <p:nvPicPr>
          <p:cNvPr id="4" name="Imagen 7">
            <a:extLst>
              <a:ext uri="{FF2B5EF4-FFF2-40B4-BE49-F238E27FC236}">
                <a16:creationId xmlns="" xmlns:a16="http://schemas.microsoft.com/office/drawing/2014/main" id="{3A5868EE-4009-479F-9417-1628B8F2F06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31707"/>
          <a:stretch>
            <a:fillRect/>
          </a:stretch>
        </p:blipFill>
        <p:spPr>
          <a:xfrm>
            <a:off x="685802" y="1828800"/>
            <a:ext cx="6808325" cy="266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="" xmlns:a16="http://schemas.microsoft.com/office/drawing/2014/main" id="{88C0C6DC-5BC1-0097-714A-C85F1ED5C0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2" y="231775"/>
            <a:ext cx="6348413" cy="1320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sz="4000" b="1" dirty="0"/>
              <a:t>2º BACHILLERATO CIENCIAS </a:t>
            </a:r>
            <a:br>
              <a:rPr lang="es-ES" altLang="es-ES" sz="4000" b="1" dirty="0"/>
            </a:br>
            <a:r>
              <a:rPr lang="es-ES" altLang="es-ES" sz="4000" b="1" dirty="0"/>
              <a:t>Y TECNOLOGÍA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6DE7CF42-301E-4D7F-A587-CBAE0302121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571363"/>
            <a:ext cx="8610600" cy="476399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="" xmlns:a16="http://schemas.microsoft.com/office/drawing/2014/main" id="{A49E7979-D97A-CB5B-E004-66855BD0B7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6712" y="408781"/>
            <a:ext cx="2895600" cy="1295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sz="4000" b="1" dirty="0">
                <a:solidFill>
                  <a:schemeClr val="accent2"/>
                </a:solidFill>
              </a:rPr>
              <a:t>Semana de la Ciencia</a:t>
            </a:r>
          </a:p>
        </p:txBody>
      </p:sp>
      <p:pic>
        <p:nvPicPr>
          <p:cNvPr id="19459" name="Picture 5" descr="5 palabras relacionadas con la ciencia - Planeta Fácil">
            <a:extLst>
              <a:ext uri="{FF2B5EF4-FFF2-40B4-BE49-F238E27FC236}">
                <a16:creationId xmlns="" xmlns:a16="http://schemas.microsoft.com/office/drawing/2014/main" id="{90D16414-56E9-FA41-810D-A3B04E4A2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2" y="228600"/>
            <a:ext cx="17176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7" descr="1711466418211">
            <a:extLst>
              <a:ext uri="{FF2B5EF4-FFF2-40B4-BE49-F238E27FC236}">
                <a16:creationId xmlns="" xmlns:a16="http://schemas.microsoft.com/office/drawing/2014/main" id="{572DCC42-877E-8D21-36B4-6DDA79140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0037"/>
            <a:ext cx="5638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9" descr="1711695665025">
            <a:extLst>
              <a:ext uri="{FF2B5EF4-FFF2-40B4-BE49-F238E27FC236}">
                <a16:creationId xmlns="" xmlns:a16="http://schemas.microsoft.com/office/drawing/2014/main" id="{10419CD7-D2D2-6365-E9E5-C44B3EDFF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09800"/>
            <a:ext cx="3581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3" descr="1711374252921">
            <a:extLst>
              <a:ext uri="{FF2B5EF4-FFF2-40B4-BE49-F238E27FC236}">
                <a16:creationId xmlns="" xmlns:a16="http://schemas.microsoft.com/office/drawing/2014/main" id="{AF941743-4AA7-4B27-9F79-7F4354762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860" y="48403"/>
            <a:ext cx="47244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14">
            <a:extLst>
              <a:ext uri="{FF2B5EF4-FFF2-40B4-BE49-F238E27FC236}">
                <a16:creationId xmlns="" xmlns:a16="http://schemas.microsoft.com/office/drawing/2014/main" id="{7516959C-20E4-3EC5-72D2-D986BE097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6216650"/>
            <a:ext cx="289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LANZAMIENTO DE COHETES</a:t>
            </a:r>
          </a:p>
        </p:txBody>
      </p:sp>
      <p:sp>
        <p:nvSpPr>
          <p:cNvPr id="19464" name="Text Box 15">
            <a:extLst>
              <a:ext uri="{FF2B5EF4-FFF2-40B4-BE49-F238E27FC236}">
                <a16:creationId xmlns="" xmlns:a16="http://schemas.microsoft.com/office/drawing/2014/main" id="{1F91791C-DD25-6B8B-D4DE-B0B09C09F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200400"/>
            <a:ext cx="2133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5" name="Text Box 16">
            <a:extLst>
              <a:ext uri="{FF2B5EF4-FFF2-40B4-BE49-F238E27FC236}">
                <a16:creationId xmlns="" xmlns:a16="http://schemas.microsoft.com/office/drawing/2014/main" id="{9685100A-511C-46F2-14C0-231D04E72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200400"/>
            <a:ext cx="243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 Y CÚRCUMA</a:t>
            </a:r>
          </a:p>
        </p:txBody>
      </p:sp>
      <p:sp>
        <p:nvSpPr>
          <p:cNvPr id="19466" name="Text Box 17">
            <a:extLst>
              <a:ext uri="{FF2B5EF4-FFF2-40B4-BE49-F238E27FC236}">
                <a16:creationId xmlns="" xmlns:a16="http://schemas.microsoft.com/office/drawing/2014/main" id="{CF7158EC-E4D0-39B9-488A-45C0483C8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7" y="2468844"/>
            <a:ext cx="350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QUÍMICA ESPECTACULAR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C:\Users\iesfgczaragoza\Pictures\camaras_web_2.jpeg">
            <a:extLst>
              <a:ext uri="{FF2B5EF4-FFF2-40B4-BE49-F238E27FC236}">
                <a16:creationId xmlns="" xmlns:a16="http://schemas.microsoft.com/office/drawing/2014/main" id="{01DA1A5C-F920-8C61-6FDC-318A48B7CF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5388" y="1"/>
            <a:ext cx="4138612" cy="2849563"/>
          </a:xfrm>
          <a:noFill/>
        </p:spPr>
      </p:pic>
      <p:pic>
        <p:nvPicPr>
          <p:cNvPr id="20484" name="Picture 2" descr="C:\Users\iesfgczaragoza\Pictures\semana-ciencia-25-004_thumb.jpg">
            <a:extLst>
              <a:ext uri="{FF2B5EF4-FFF2-40B4-BE49-F238E27FC236}">
                <a16:creationId xmlns="" xmlns:a16="http://schemas.microsoft.com/office/drawing/2014/main" id="{A18B3283-F78F-3AB5-9DCD-7C38B7026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1255"/>
            <a:ext cx="3904828" cy="339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3" descr="C:\Users\iesfgczaragoza\Pictures\especta_intro.jpg">
            <a:extLst>
              <a:ext uri="{FF2B5EF4-FFF2-40B4-BE49-F238E27FC236}">
                <a16:creationId xmlns="" xmlns:a16="http://schemas.microsoft.com/office/drawing/2014/main" id="{3CE0023C-6614-2FC5-8B38-8850635F3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9200"/>
            <a:ext cx="6934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5" descr="C:\Users\iesfgczaragoza\Pictures\camaras_web_1b.jpeg">
            <a:extLst>
              <a:ext uri="{FF2B5EF4-FFF2-40B4-BE49-F238E27FC236}">
                <a16:creationId xmlns="" xmlns:a16="http://schemas.microsoft.com/office/drawing/2014/main" id="{5E8A579B-A58E-72A1-0133-334BB0649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828" y="2533650"/>
            <a:ext cx="4497388" cy="249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6" descr="C:\Users\iesfgczaragoza\Pictures\matemagia_25_intro.jpg">
            <a:extLst>
              <a:ext uri="{FF2B5EF4-FFF2-40B4-BE49-F238E27FC236}">
                <a16:creationId xmlns="" xmlns:a16="http://schemas.microsoft.com/office/drawing/2014/main" id="{48F023C5-37E2-2577-8BC5-19ACEF477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02920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7" descr="C:\Users\iesfgczaragoza\Pictures\semana-ciencia-25-tintes-002_y_thumb.jpg">
            <a:extLst>
              <a:ext uri="{FF2B5EF4-FFF2-40B4-BE49-F238E27FC236}">
                <a16:creationId xmlns="" xmlns:a16="http://schemas.microsoft.com/office/drawing/2014/main" id="{16452BA7-24FC-309D-0765-DE3B2AFDD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565" y="4229101"/>
            <a:ext cx="17526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4A565366-0C6B-47DD-9343-921C85CF58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999" y="1786875"/>
            <a:ext cx="1081202" cy="74677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="" xmlns:a16="http://schemas.microsoft.com/office/drawing/2014/main" id="{6FB1349E-8603-6724-0C3A-9DF89E513C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7553" y="381001"/>
            <a:ext cx="3276600" cy="715963"/>
          </a:xfrm>
        </p:spPr>
        <p:txBody>
          <a:bodyPr/>
          <a:lstStyle/>
          <a:p>
            <a:r>
              <a:rPr lang="es-ES" altLang="es-ES" sz="4000" b="1" dirty="0">
                <a:solidFill>
                  <a:schemeClr val="accent2"/>
                </a:solidFill>
              </a:rPr>
              <a:t>Actividades</a:t>
            </a:r>
          </a:p>
        </p:txBody>
      </p:sp>
      <p:pic>
        <p:nvPicPr>
          <p:cNvPr id="21507" name="Picture 4">
            <a:extLst>
              <a:ext uri="{FF2B5EF4-FFF2-40B4-BE49-F238E27FC236}">
                <a16:creationId xmlns="" xmlns:a16="http://schemas.microsoft.com/office/drawing/2014/main" id="{57141803-4B1F-9168-B1FA-A07ABD513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087" t="26852" r="13347" b="22778"/>
          <a:stretch>
            <a:fillRect/>
          </a:stretch>
        </p:blipFill>
        <p:spPr bwMode="auto">
          <a:xfrm>
            <a:off x="2057400" y="3429000"/>
            <a:ext cx="7086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5">
            <a:extLst>
              <a:ext uri="{FF2B5EF4-FFF2-40B4-BE49-F238E27FC236}">
                <a16:creationId xmlns="" xmlns:a16="http://schemas.microsoft.com/office/drawing/2014/main" id="{B6C12AA8-AF87-FC77-5AED-066F9F3A7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645" t="27116" r="35530" b="4630"/>
          <a:stretch>
            <a:fillRect/>
          </a:stretch>
        </p:blipFill>
        <p:spPr bwMode="auto">
          <a:xfrm>
            <a:off x="0" y="4419600"/>
            <a:ext cx="2133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7">
            <a:extLst>
              <a:ext uri="{FF2B5EF4-FFF2-40B4-BE49-F238E27FC236}">
                <a16:creationId xmlns="" xmlns:a16="http://schemas.microsoft.com/office/drawing/2014/main" id="{AD5D69E6-62EA-8BF4-605F-D878DBC61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6477000"/>
            <a:ext cx="5791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LABORATORIO SUBTERRÁNEO CANFRANC</a:t>
            </a:r>
          </a:p>
        </p:txBody>
      </p:sp>
      <p:pic>
        <p:nvPicPr>
          <p:cNvPr id="21510" name="Picture 8">
            <a:extLst>
              <a:ext uri="{FF2B5EF4-FFF2-40B4-BE49-F238E27FC236}">
                <a16:creationId xmlns="" xmlns:a16="http://schemas.microsoft.com/office/drawing/2014/main" id="{9595BB76-B406-F677-A015-67D1D3428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820" t="19800" r="28572" b="6683"/>
          <a:stretch>
            <a:fillRect/>
          </a:stretch>
        </p:blipFill>
        <p:spPr bwMode="auto">
          <a:xfrm>
            <a:off x="3572435" y="301626"/>
            <a:ext cx="4800600" cy="411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9">
            <a:extLst>
              <a:ext uri="{FF2B5EF4-FFF2-40B4-BE49-F238E27FC236}">
                <a16:creationId xmlns="" xmlns:a16="http://schemas.microsoft.com/office/drawing/2014/main" id="{9D146D67-D394-6F7F-2C15-FB038EEA8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125" t="19444" r="30728" b="10185"/>
          <a:stretch>
            <a:fillRect/>
          </a:stretch>
        </p:blipFill>
        <p:spPr bwMode="auto">
          <a:xfrm>
            <a:off x="0" y="1471613"/>
            <a:ext cx="3581400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10">
            <a:extLst>
              <a:ext uri="{FF2B5EF4-FFF2-40B4-BE49-F238E27FC236}">
                <a16:creationId xmlns="" xmlns:a16="http://schemas.microsoft.com/office/drawing/2014/main" id="{52FA8C28-5861-32E1-EC78-92DCE068E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52401"/>
            <a:ext cx="3429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VISITA A LA FACULTAD DE VETERINARIA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="" xmlns:a16="http://schemas.microsoft.com/office/drawing/2014/main" id="{F29F973C-307B-829E-462E-B25D7C6F77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5344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b="1"/>
              <a:t>1º BACHILLERATO HUMANIDADES / CIENCIAS SOCIALES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AFA89575-9031-46A4-A379-9A020D042C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926"/>
          <a:stretch/>
        </p:blipFill>
        <p:spPr>
          <a:xfrm>
            <a:off x="439271" y="1524000"/>
            <a:ext cx="8545544" cy="498161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="" xmlns:a16="http://schemas.microsoft.com/office/drawing/2014/main" id="{B0971076-1F2A-7DCB-0A19-BF98AA657D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2" y="134939"/>
            <a:ext cx="6348413" cy="1320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b="1" dirty="0"/>
              <a:t>2º BACHILLERATO HUMANIDADES / CIENCIAS SOCIALES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030E1250-D970-4EDB-9DD6-030532A3DF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1" y="1752600"/>
            <a:ext cx="8693537" cy="416275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="" xmlns:a16="http://schemas.microsoft.com/office/drawing/2014/main" id="{8DBF043A-B1BD-D626-6923-D90A7AE1FB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6176" y="210671"/>
            <a:ext cx="5257800" cy="1143000"/>
          </a:xfrm>
        </p:spPr>
        <p:txBody>
          <a:bodyPr/>
          <a:lstStyle/>
          <a:p>
            <a:r>
              <a:rPr lang="es-ES" altLang="es-ES" b="1" dirty="0">
                <a:solidFill>
                  <a:schemeClr val="accent2"/>
                </a:solidFill>
                <a:latin typeface="Georgia" panose="02040502050405020303" pitchFamily="18" charset="0"/>
              </a:rPr>
              <a:t>Recital literario</a:t>
            </a:r>
          </a:p>
        </p:txBody>
      </p:sp>
      <p:pic>
        <p:nvPicPr>
          <p:cNvPr id="24579" name="Picture 6" descr="Una década de recital">
            <a:extLst>
              <a:ext uri="{FF2B5EF4-FFF2-40B4-BE49-F238E27FC236}">
                <a16:creationId xmlns="" xmlns:a16="http://schemas.microsoft.com/office/drawing/2014/main" id="{DEDE44EE-E13C-11F1-54A7-4A917B3C7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741" r="19354"/>
          <a:stretch>
            <a:fillRect/>
          </a:stretch>
        </p:blipFill>
        <p:spPr bwMode="auto">
          <a:xfrm>
            <a:off x="2590800" y="4200525"/>
            <a:ext cx="29718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7" descr="fb933eae-b085-47ba-a32f-18dd848f3706_16-9-aspect-ratio_default_0">
            <a:extLst>
              <a:ext uri="{FF2B5EF4-FFF2-40B4-BE49-F238E27FC236}">
                <a16:creationId xmlns="" xmlns:a16="http://schemas.microsoft.com/office/drawing/2014/main" id="{FCFE9913-0C80-1D40-CBD3-642E94034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51"/>
            <a:ext cx="5892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12" descr="Screenshot_20240428_171911_Gallery">
            <a:extLst>
              <a:ext uri="{FF2B5EF4-FFF2-40B4-BE49-F238E27FC236}">
                <a16:creationId xmlns="" xmlns:a16="http://schemas.microsoft.com/office/drawing/2014/main" id="{EB8BD082-6210-CDF2-BB8A-34EC00BB0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46" t="2637" r="14018" b="-887"/>
          <a:stretch>
            <a:fillRect/>
          </a:stretch>
        </p:blipFill>
        <p:spPr bwMode="auto">
          <a:xfrm>
            <a:off x="5410200" y="4487865"/>
            <a:ext cx="3733800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9" descr="096">
            <a:extLst>
              <a:ext uri="{FF2B5EF4-FFF2-40B4-BE49-F238E27FC236}">
                <a16:creationId xmlns="" xmlns:a16="http://schemas.microsoft.com/office/drawing/2014/main" id="{76335855-A636-FE92-D033-E5C8581A1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6738"/>
            <a:ext cx="3722688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0" descr="001">
            <a:extLst>
              <a:ext uri="{FF2B5EF4-FFF2-40B4-BE49-F238E27FC236}">
                <a16:creationId xmlns="" xmlns:a16="http://schemas.microsoft.com/office/drawing/2014/main" id="{0E8D2605-8A85-C25D-CF6D-7F9DABB88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590800"/>
            <a:ext cx="3962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1" descr="067">
            <a:extLst>
              <a:ext uri="{FF2B5EF4-FFF2-40B4-BE49-F238E27FC236}">
                <a16:creationId xmlns="" xmlns:a16="http://schemas.microsoft.com/office/drawing/2014/main" id="{CF066F26-2D37-82DF-73F5-B8E65174D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0"/>
            <a:ext cx="39624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="" xmlns:a16="http://schemas.microsoft.com/office/drawing/2014/main" id="{97E4BC8A-FC79-63B4-F179-9331B733C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11163"/>
            <a:ext cx="4191000" cy="792163"/>
          </a:xfrm>
        </p:spPr>
        <p:txBody>
          <a:bodyPr/>
          <a:lstStyle/>
          <a:p>
            <a:r>
              <a:rPr lang="es-ES" altLang="es-ES" b="1" dirty="0">
                <a:solidFill>
                  <a:schemeClr val="accent2"/>
                </a:solidFill>
              </a:rPr>
              <a:t>Actividades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="" xmlns:a16="http://schemas.microsoft.com/office/drawing/2014/main" id="{13F0B6B2-2B65-41C1-F0E7-8356CE7BC2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3657600"/>
            <a:ext cx="3581400" cy="381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s-ES" altLang="es-ES" b="1" dirty="0">
                <a:solidFill>
                  <a:schemeClr val="accent2"/>
                </a:solidFill>
              </a:rPr>
              <a:t>Certificado europeo Latín </a:t>
            </a:r>
            <a:r>
              <a:rPr lang="es-ES" altLang="es-ES" b="1" dirty="0" err="1">
                <a:solidFill>
                  <a:schemeClr val="accent2"/>
                </a:solidFill>
              </a:rPr>
              <a:t>Elex</a:t>
            </a:r>
            <a:endParaRPr lang="es-ES" altLang="es-ES" b="1" dirty="0">
              <a:solidFill>
                <a:schemeClr val="accent2"/>
              </a:solidFill>
            </a:endParaRPr>
          </a:p>
        </p:txBody>
      </p:sp>
      <p:pic>
        <p:nvPicPr>
          <p:cNvPr id="25604" name="Picture 5" descr="elex90">
            <a:extLst>
              <a:ext uri="{FF2B5EF4-FFF2-40B4-BE49-F238E27FC236}">
                <a16:creationId xmlns="" xmlns:a16="http://schemas.microsoft.com/office/drawing/2014/main" id="{CE7AB468-24C3-E8B1-CCEB-CE1EAD497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95400"/>
            <a:ext cx="3886200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7" descr="panoramica_todos">
            <a:extLst>
              <a:ext uri="{FF2B5EF4-FFF2-40B4-BE49-F238E27FC236}">
                <a16:creationId xmlns="" xmlns:a16="http://schemas.microsoft.com/office/drawing/2014/main" id="{ECC61829-9001-7712-7E98-94D9C597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27501"/>
            <a:ext cx="68580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8">
            <a:extLst>
              <a:ext uri="{FF2B5EF4-FFF2-40B4-BE49-F238E27FC236}">
                <a16:creationId xmlns="" xmlns:a16="http://schemas.microsoft.com/office/drawing/2014/main" id="{16823E18-BD12-8803-5890-F9CBB8F44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706" y="4170627"/>
            <a:ext cx="3276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Viaje a Atapuerca y Burgos</a:t>
            </a:r>
          </a:p>
        </p:txBody>
      </p:sp>
      <p:pic>
        <p:nvPicPr>
          <p:cNvPr id="25607" name="Picture 12" descr="El_voto_de_Clara">
            <a:extLst>
              <a:ext uri="{FF2B5EF4-FFF2-40B4-BE49-F238E27FC236}">
                <a16:creationId xmlns="" xmlns:a16="http://schemas.microsoft.com/office/drawing/2014/main" id="{206B6D1C-8FF1-DCBC-15E4-69E90582F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54" t="7220" r="21288" b="39442"/>
          <a:stretch>
            <a:fillRect/>
          </a:stretch>
        </p:blipFill>
        <p:spPr bwMode="auto">
          <a:xfrm>
            <a:off x="4191000" y="533401"/>
            <a:ext cx="4800600" cy="296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13">
            <a:extLst>
              <a:ext uri="{FF2B5EF4-FFF2-40B4-BE49-F238E27FC236}">
                <a16:creationId xmlns="" xmlns:a16="http://schemas.microsoft.com/office/drawing/2014/main" id="{DDA7EBAD-B764-3AD6-BDA0-FC9C51630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505200"/>
            <a:ext cx="2057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voto de Clara</a:t>
            </a:r>
          </a:p>
        </p:txBody>
      </p:sp>
      <p:pic>
        <p:nvPicPr>
          <p:cNvPr id="2" name="Picture 4" descr="Logo Color">
            <a:extLst>
              <a:ext uri="{FF2B5EF4-FFF2-40B4-BE49-F238E27FC236}">
                <a16:creationId xmlns="" xmlns:a16="http://schemas.microsoft.com/office/drawing/2014/main" id="{0F863202-43EA-140E-7E7B-5467F434C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2045"/>
            <a:ext cx="762000" cy="52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="" xmlns:a16="http://schemas.microsoft.com/office/drawing/2014/main" id="{34981B8A-B6E5-E428-670F-CDD75E588F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17500"/>
            <a:ext cx="8229600" cy="1143000"/>
          </a:xfrm>
        </p:spPr>
        <p:txBody>
          <a:bodyPr/>
          <a:lstStyle/>
          <a:p>
            <a:r>
              <a:rPr lang="es-ES" altLang="es-ES" b="1" dirty="0">
                <a:solidFill>
                  <a:schemeClr val="accent2"/>
                </a:solidFill>
              </a:rPr>
              <a:t>PREMIO LUCHA LIBRO</a:t>
            </a:r>
          </a:p>
        </p:txBody>
      </p:sp>
      <p:pic>
        <p:nvPicPr>
          <p:cNvPr id="26627" name="Picture 4" descr="luchalibro_25_1">
            <a:extLst>
              <a:ext uri="{FF2B5EF4-FFF2-40B4-BE49-F238E27FC236}">
                <a16:creationId xmlns="" xmlns:a16="http://schemas.microsoft.com/office/drawing/2014/main" id="{ADD8C440-79F4-4B0D-FDC2-A3F41F52D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68" r="7742"/>
          <a:stretch>
            <a:fillRect/>
          </a:stretch>
        </p:blipFill>
        <p:spPr bwMode="auto">
          <a:xfrm>
            <a:off x="0" y="1219201"/>
            <a:ext cx="9144000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5" descr="sanjorge-25-003">
            <a:extLst>
              <a:ext uri="{FF2B5EF4-FFF2-40B4-BE49-F238E27FC236}">
                <a16:creationId xmlns="" xmlns:a16="http://schemas.microsoft.com/office/drawing/2014/main" id="{ED333840-49A8-5633-199E-55AC11692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13075"/>
            <a:ext cx="5105400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Logo Color">
            <a:extLst>
              <a:ext uri="{FF2B5EF4-FFF2-40B4-BE49-F238E27FC236}">
                <a16:creationId xmlns="" xmlns:a16="http://schemas.microsoft.com/office/drawing/2014/main" id="{8FD84D86-C321-2553-500C-61A3A8D4A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2045"/>
            <a:ext cx="762000" cy="52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="" xmlns:a16="http://schemas.microsoft.com/office/drawing/2014/main" id="{F357F9C9-CBB7-E904-A042-19583E96BD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7863" y="304802"/>
            <a:ext cx="6348412" cy="8667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sz="4000" b="1" dirty="0">
                <a:solidFill>
                  <a:schemeClr val="accent2"/>
                </a:solidFill>
                <a:latin typeface="Caladea" panose="02040503050406030204" pitchFamily="18" charset="0"/>
              </a:rPr>
              <a:t>Orígenes de nuestro centro</a:t>
            </a:r>
            <a:br>
              <a:rPr lang="es-ES" altLang="es-ES" sz="4000" b="1" dirty="0">
                <a:solidFill>
                  <a:schemeClr val="accent2"/>
                </a:solidFill>
                <a:latin typeface="Caladea" panose="02040503050406030204" pitchFamily="18" charset="0"/>
              </a:rPr>
            </a:br>
            <a:endParaRPr lang="es-ES" altLang="es-ES" sz="4000" b="1" dirty="0">
              <a:solidFill>
                <a:schemeClr val="accent2"/>
              </a:solidFill>
              <a:latin typeface="Caladea" panose="02040503050406030204" pitchFamily="18" charset="0"/>
            </a:endParaRPr>
          </a:p>
        </p:txBody>
      </p:sp>
      <p:graphicFrame>
        <p:nvGraphicFramePr>
          <p:cNvPr id="8199" name="Rectangle 3">
            <a:extLst>
              <a:ext uri="{FF2B5EF4-FFF2-40B4-BE49-F238E27FC236}">
                <a16:creationId xmlns="" xmlns:a16="http://schemas.microsoft.com/office/drawing/2014/main" id="{30D88B41-03A2-287E-3C52-23EAF1AC11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61342160"/>
              </p:ext>
            </p:extLst>
          </p:nvPr>
        </p:nvGraphicFramePr>
        <p:xfrm>
          <a:off x="-156369" y="457200"/>
          <a:ext cx="55626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6" name="Rectangle 4">
            <a:extLst>
              <a:ext uri="{FF2B5EF4-FFF2-40B4-BE49-F238E27FC236}">
                <a16:creationId xmlns="" xmlns:a16="http://schemas.microsoft.com/office/drawing/2014/main" id="{EA7A3BD8-584C-0F30-BF1E-F3D229F9E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876800"/>
            <a:ext cx="449580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centro lleva el nombre de D</a:t>
            </a:r>
            <a:r>
              <a:rPr lang="es-ES" altLang="es-E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Francisco Grande Covián</a:t>
            </a:r>
            <a:r>
              <a:rPr lang="es-ES" altLang="es-E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honor a su trayectoria como médico e investigador español, estrechamente ligado a la ciudad de Zaragoza y a su Universidad.</a:t>
            </a:r>
            <a:r>
              <a:rPr lang="es-ES" altLang="es-E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altLang="es-E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altLang="es-E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altLang="es-E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altLang="es-E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7" name="Picture 6" descr="Francisco_Grande_Covin">
            <a:extLst>
              <a:ext uri="{FF2B5EF4-FFF2-40B4-BE49-F238E27FC236}">
                <a16:creationId xmlns="" xmlns:a16="http://schemas.microsoft.com/office/drawing/2014/main" id="{1832DCCE-8BBC-EFD2-174C-EC3EAEEA1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231" y="1493198"/>
            <a:ext cx="2674938" cy="3305175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="" xmlns:a16="http://schemas.microsoft.com/office/drawing/2014/main" id="{4A6EE195-E01F-7E06-A306-9308C3E163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2" y="188913"/>
            <a:ext cx="6348413" cy="1320800"/>
          </a:xfrm>
        </p:spPr>
        <p:txBody>
          <a:bodyPr/>
          <a:lstStyle/>
          <a:p>
            <a:r>
              <a:rPr lang="es-ES" altLang="es-ES" b="1" dirty="0">
                <a:solidFill>
                  <a:schemeClr val="accent2"/>
                </a:solidFill>
              </a:rPr>
              <a:t>1º BACHILLERATO MÚSICA Y ARTES ESCÉNICAS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2D9EF985-65B9-4B4A-84F4-577F159C40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" y="1545573"/>
            <a:ext cx="8458200" cy="452892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="" xmlns:a16="http://schemas.microsoft.com/office/drawing/2014/main" id="{2177D3FB-0107-4AB7-D20E-454A8D1512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8177" y="142875"/>
            <a:ext cx="6348413" cy="1320800"/>
          </a:xfrm>
        </p:spPr>
        <p:txBody>
          <a:bodyPr/>
          <a:lstStyle/>
          <a:p>
            <a:r>
              <a:rPr lang="es-ES" altLang="es-ES" b="1" dirty="0">
                <a:solidFill>
                  <a:schemeClr val="accent2"/>
                </a:solidFill>
              </a:rPr>
              <a:t>2º BACHILLERATO MÚSICA Y ARTES ESCÉNICAS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B8131467-C4C6-4478-A248-610365FD807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2" y="1752600"/>
            <a:ext cx="8674725" cy="380384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="" xmlns:a16="http://schemas.microsoft.com/office/drawing/2014/main" id="{112837AE-C443-21C8-4957-F7BAB57FC8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7848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sz="4000">
                <a:solidFill>
                  <a:schemeClr val="accent2"/>
                </a:solidFill>
              </a:rPr>
              <a:t>¿Por qué Bachillerato de Música y Artes Escénicas?</a:t>
            </a:r>
            <a:endParaRPr lang="es-ES" altLang="es-ES" sz="4000" dirty="0">
              <a:solidFill>
                <a:schemeClr val="accent2"/>
              </a:solidFill>
            </a:endParaRPr>
          </a:p>
        </p:txBody>
      </p:sp>
      <p:sp>
        <p:nvSpPr>
          <p:cNvPr id="25603" name="Rectangle 3">
            <a:extLst>
              <a:ext uri="{FF2B5EF4-FFF2-40B4-BE49-F238E27FC236}">
                <a16:creationId xmlns="" xmlns:a16="http://schemas.microsoft.com/office/drawing/2014/main" id="{875CA33E-CDEA-2381-9C29-156AEB21B3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" y="1752600"/>
            <a:ext cx="5181600" cy="45259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Desarrolla tu talento artístico</a:t>
            </a:r>
            <a:r>
              <a:rPr lang="es-E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: Podrás mejorar tus habilidades en música, teatro o danza, dedicando tiempo a lo que realmente te apasiona.</a:t>
            </a:r>
            <a:endParaRPr lang="es-ES" altLang="es-ES" sz="20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Aprendes de forma creativa</a:t>
            </a:r>
            <a:r>
              <a:rPr lang="es-E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: Combina asignaturas teóricas con actividades prácticas, lo que hace que el aprendizaje sea más dinámico y motivador.</a:t>
            </a:r>
            <a:endParaRPr lang="es-ES" altLang="es-ES" sz="20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Te prepara para estudios superiores</a:t>
            </a:r>
            <a:r>
              <a:rPr lang="es-E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: Es la vía ideal si quieres continuar en conservatorios, escuelas de arte dramático o estudios relacionados con las artes.</a:t>
            </a:r>
            <a:endParaRPr lang="es-ES" altLang="es-ES" sz="20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Fomenta la expresión personal y el trabajo en equipo</a:t>
            </a:r>
            <a:r>
              <a:rPr lang="es-E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: Aprenderás a expresarte mejor, a ganar confianza en ti mismo y a colaborar con otros en proyectos artísticos.</a:t>
            </a:r>
            <a:endParaRPr lang="es-ES" alt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9700" name="Picture 6">
            <a:extLst>
              <a:ext uri="{FF2B5EF4-FFF2-40B4-BE49-F238E27FC236}">
                <a16:creationId xmlns="" xmlns:a16="http://schemas.microsoft.com/office/drawing/2014/main" id="{5B508A7D-BAC9-9BCA-0850-8F9037AB0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417" t="12592" r="58749" b="8148"/>
          <a:stretch>
            <a:fillRect/>
          </a:stretch>
        </p:blipFill>
        <p:spPr bwMode="auto">
          <a:xfrm>
            <a:off x="5562600" y="846139"/>
            <a:ext cx="3617912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Logo Color">
            <a:extLst>
              <a:ext uri="{FF2B5EF4-FFF2-40B4-BE49-F238E27FC236}">
                <a16:creationId xmlns="" xmlns:a16="http://schemas.microsoft.com/office/drawing/2014/main" id="{26530CEC-9EF8-5A27-9750-8499082BC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2045"/>
            <a:ext cx="762000" cy="52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="" xmlns:a16="http://schemas.microsoft.com/office/drawing/2014/main" id="{E59CB664-5D40-BBDF-215C-7ADCED7A6F9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4648200" cy="9906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ES" b="1" dirty="0">
                <a:solidFill>
                  <a:schemeClr val="accent2"/>
                </a:solidFill>
                <a:latin typeface="Berlin Sans FB Demi" panose="020E0802020502020306" pitchFamily="34" charset="0"/>
              </a:rPr>
              <a:t>PROYECTO ESCÉNICO</a:t>
            </a:r>
            <a:br>
              <a:rPr lang="es-ES" altLang="es-ES" b="1" dirty="0">
                <a:solidFill>
                  <a:schemeClr val="accent2"/>
                </a:solidFill>
                <a:latin typeface="Berlin Sans FB Demi" panose="020E0802020502020306" pitchFamily="34" charset="0"/>
              </a:rPr>
            </a:br>
            <a:r>
              <a:rPr lang="es-ES" altLang="es-ES" b="1" dirty="0">
                <a:solidFill>
                  <a:schemeClr val="accent2"/>
                </a:solidFill>
                <a:latin typeface="Berlin Sans FB Demi" panose="020E0802020502020306" pitchFamily="34" charset="0"/>
              </a:rPr>
              <a:t>TEATRO LA CLAC</a:t>
            </a:r>
            <a:r>
              <a:rPr lang="es-ES" altLang="es-ES" sz="2400" b="1" dirty="0"/>
              <a:t/>
            </a:r>
            <a:br>
              <a:rPr lang="es-ES" altLang="es-ES" sz="2400" b="1" dirty="0"/>
            </a:br>
            <a:endParaRPr lang="es-ES" altLang="es-ES" sz="2400" b="1" dirty="0"/>
          </a:p>
        </p:txBody>
      </p:sp>
      <p:pic>
        <p:nvPicPr>
          <p:cNvPr id="30723" name="Picture 8" descr="20231114_112907">
            <a:extLst>
              <a:ext uri="{FF2B5EF4-FFF2-40B4-BE49-F238E27FC236}">
                <a16:creationId xmlns="" xmlns:a16="http://schemas.microsoft.com/office/drawing/2014/main" id="{4F90C853-43E3-C9F9-BC62-30533E052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"/>
            <a:ext cx="3886200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9" descr="Screenshot_20230629-141700_YouTube">
            <a:extLst>
              <a:ext uri="{FF2B5EF4-FFF2-40B4-BE49-F238E27FC236}">
                <a16:creationId xmlns="" xmlns:a16="http://schemas.microsoft.com/office/drawing/2014/main" id="{10D38595-F6FF-2854-BF93-1D2FE8C60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650" t="24823" r="9091" b="9608"/>
          <a:stretch>
            <a:fillRect/>
          </a:stretch>
        </p:blipFill>
        <p:spPr bwMode="auto">
          <a:xfrm>
            <a:off x="0" y="3959226"/>
            <a:ext cx="5562600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7" descr="IMG-20230428-WA0010 (1)">
            <a:extLst>
              <a:ext uri="{FF2B5EF4-FFF2-40B4-BE49-F238E27FC236}">
                <a16:creationId xmlns="" xmlns:a16="http://schemas.microsoft.com/office/drawing/2014/main" id="{E23E3085-2ED7-59CC-CCC4-86010A339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76400"/>
            <a:ext cx="3962400" cy="276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7">
            <a:extLst>
              <a:ext uri="{FF2B5EF4-FFF2-40B4-BE49-F238E27FC236}">
                <a16:creationId xmlns="" xmlns:a16="http://schemas.microsoft.com/office/drawing/2014/main" id="{7ADADA72-892C-958E-2960-E315473C2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685" b="4973"/>
          <a:stretch>
            <a:fillRect/>
          </a:stretch>
        </p:blipFill>
        <p:spPr bwMode="auto">
          <a:xfrm>
            <a:off x="5334000" y="4419600"/>
            <a:ext cx="3810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0" descr="https://grandecovian.es/images/dep_musica/2024-25/teatro25b.jpg">
            <a:extLst>
              <a:ext uri="{FF2B5EF4-FFF2-40B4-BE49-F238E27FC236}">
                <a16:creationId xmlns="" xmlns:a16="http://schemas.microsoft.com/office/drawing/2014/main" id="{C57B3584-5DDC-AB66-4902-416A701A1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44" r="5556"/>
          <a:stretch>
            <a:fillRect/>
          </a:stretch>
        </p:blipFill>
        <p:spPr bwMode="auto">
          <a:xfrm>
            <a:off x="0" y="1325564"/>
            <a:ext cx="518160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G-20230502-WA0013">
            <a:extLst>
              <a:ext uri="{FF2B5EF4-FFF2-40B4-BE49-F238E27FC236}">
                <a16:creationId xmlns="" xmlns:a16="http://schemas.microsoft.com/office/drawing/2014/main" id="{E1583102-54FE-9F00-AAAF-7670C11DD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4572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 descr="IMG-20230502-WA0038">
            <a:extLst>
              <a:ext uri="{FF2B5EF4-FFF2-40B4-BE49-F238E27FC236}">
                <a16:creationId xmlns="" xmlns:a16="http://schemas.microsoft.com/office/drawing/2014/main" id="{6636B74D-B745-2EE6-8CC8-C0EE22367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71850"/>
            <a:ext cx="4648200" cy="3486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IMG-20230504-WA0011">
            <a:extLst>
              <a:ext uri="{FF2B5EF4-FFF2-40B4-BE49-F238E27FC236}">
                <a16:creationId xmlns="" xmlns:a16="http://schemas.microsoft.com/office/drawing/2014/main" id="{B5E0E8BD-1DC1-69E4-9533-CC1AAC089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5867400" cy="370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IMG-20230502-WA0001">
            <a:extLst>
              <a:ext uri="{FF2B5EF4-FFF2-40B4-BE49-F238E27FC236}">
                <a16:creationId xmlns="" xmlns:a16="http://schemas.microsoft.com/office/drawing/2014/main" id="{E3F4D040-5084-54BF-9C75-CB5E62BA5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676401"/>
            <a:ext cx="3276600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6">
            <a:extLst>
              <a:ext uri="{FF2B5EF4-FFF2-40B4-BE49-F238E27FC236}">
                <a16:creationId xmlns="" xmlns:a16="http://schemas.microsoft.com/office/drawing/2014/main" id="{ED592D9E-75B7-49D5-587B-DFF5980FB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0"/>
            <a:ext cx="31242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TEATRO PRINCIPAL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PROYECTO DISTRITO DANZA</a:t>
            </a:r>
          </a:p>
        </p:txBody>
      </p:sp>
      <p:pic>
        <p:nvPicPr>
          <p:cNvPr id="31751" name="Picture 9" descr="C:\Users\iesfgczaragoza\Downloads\20250311_131448.jpg">
            <a:extLst>
              <a:ext uri="{FF2B5EF4-FFF2-40B4-BE49-F238E27FC236}">
                <a16:creationId xmlns="" xmlns:a16="http://schemas.microsoft.com/office/drawing/2014/main" id="{8F35B9A6-ADE9-2214-F35B-6F0B87477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4452938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11" descr="C:\Users\iesfgczaragoza\Downloads\20250311_130455.jpg">
            <a:extLst>
              <a:ext uri="{FF2B5EF4-FFF2-40B4-BE49-F238E27FC236}">
                <a16:creationId xmlns="" xmlns:a16="http://schemas.microsoft.com/office/drawing/2014/main" id="{01E8F707-3476-0172-D19F-BA9EAF53E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58340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="" xmlns:a16="http://schemas.microsoft.com/office/drawing/2014/main" id="{CB600C1E-C9CA-D68C-C678-502A868179C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7325" y="185739"/>
            <a:ext cx="5257800" cy="1143000"/>
          </a:xfrm>
        </p:spPr>
        <p:txBody>
          <a:bodyPr/>
          <a:lstStyle/>
          <a:p>
            <a:r>
              <a:rPr lang="es-ES" altLang="es-ES" b="1">
                <a:solidFill>
                  <a:schemeClr val="accent2"/>
                </a:solidFill>
                <a:latin typeface="Georgia" panose="02040502050405020303" pitchFamily="18" charset="0"/>
              </a:rPr>
              <a:t>Coro Grande Covián</a:t>
            </a:r>
          </a:p>
        </p:txBody>
      </p:sp>
      <p:pic>
        <p:nvPicPr>
          <p:cNvPr id="32771" name="Picture 4" descr="P3200657">
            <a:extLst>
              <a:ext uri="{FF2B5EF4-FFF2-40B4-BE49-F238E27FC236}">
                <a16:creationId xmlns="" xmlns:a16="http://schemas.microsoft.com/office/drawing/2014/main" id="{290287AE-BFDD-AA3B-5846-395F7FB35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1"/>
            <a:ext cx="5257800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 descr="CT9B8575">
            <a:extLst>
              <a:ext uri="{FF2B5EF4-FFF2-40B4-BE49-F238E27FC236}">
                <a16:creationId xmlns="" xmlns:a16="http://schemas.microsoft.com/office/drawing/2014/main" id="{590810C4-B0D5-0B52-04AD-7FB83115E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2948"/>
          <a:stretch>
            <a:fillRect/>
          </a:stretch>
        </p:blipFill>
        <p:spPr bwMode="auto">
          <a:xfrm>
            <a:off x="0" y="4419600"/>
            <a:ext cx="56324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7" descr="P2230381">
            <a:extLst>
              <a:ext uri="{FF2B5EF4-FFF2-40B4-BE49-F238E27FC236}">
                <a16:creationId xmlns="" xmlns:a16="http://schemas.microsoft.com/office/drawing/2014/main" id="{179429D8-8FAC-4217-1F2C-C23FE3BCF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487" t="24289" r="6099" b="9435"/>
          <a:stretch>
            <a:fillRect/>
          </a:stretch>
        </p:blipFill>
        <p:spPr bwMode="auto">
          <a:xfrm>
            <a:off x="5181600" y="1752600"/>
            <a:ext cx="3962400" cy="272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9" descr="P6021763">
            <a:extLst>
              <a:ext uri="{FF2B5EF4-FFF2-40B4-BE49-F238E27FC236}">
                <a16:creationId xmlns="" xmlns:a16="http://schemas.microsoft.com/office/drawing/2014/main" id="{85D7A32E-32F3-80EC-F884-8B9FCC035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989"/>
          <a:stretch>
            <a:fillRect/>
          </a:stretch>
        </p:blipFill>
        <p:spPr bwMode="auto">
          <a:xfrm>
            <a:off x="5286377" y="4030665"/>
            <a:ext cx="3857625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7" descr="uso-de-musica-banner3-600x640">
            <a:extLst>
              <a:ext uri="{FF2B5EF4-FFF2-40B4-BE49-F238E27FC236}">
                <a16:creationId xmlns="" xmlns:a16="http://schemas.microsoft.com/office/drawing/2014/main" id="{74F02211-1B93-7859-169D-49CE66C35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13" y="3278189"/>
            <a:ext cx="284162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8" descr="uso-de-musica-banner3-600x640">
            <a:extLst>
              <a:ext uri="{FF2B5EF4-FFF2-40B4-BE49-F238E27FC236}">
                <a16:creationId xmlns="" xmlns:a16="http://schemas.microsoft.com/office/drawing/2014/main" id="{289C5DB6-05B9-6527-719B-A27E6CC7C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13" y="3278189"/>
            <a:ext cx="284162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1" descr="C:\Users\iesfgczaragoza\Downloads\IMG-20250318-WA0065.jpg">
            <a:extLst>
              <a:ext uri="{FF2B5EF4-FFF2-40B4-BE49-F238E27FC236}">
                <a16:creationId xmlns="" xmlns:a16="http://schemas.microsoft.com/office/drawing/2014/main" id="{8EC0687B-472F-F7ED-5122-461533458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128" b="17949"/>
          <a:stretch>
            <a:fillRect/>
          </a:stretch>
        </p:blipFill>
        <p:spPr bwMode="auto">
          <a:xfrm>
            <a:off x="5181600" y="1752600"/>
            <a:ext cx="3962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9 Rectángulo">
            <a:extLst>
              <a:ext uri="{FF2B5EF4-FFF2-40B4-BE49-F238E27FC236}">
                <a16:creationId xmlns="" xmlns:a16="http://schemas.microsoft.com/office/drawing/2014/main" id="{1AD92CAE-8952-05DE-B59D-0F8062326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143000"/>
            <a:ext cx="37338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b="1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30 AÑOS CANTANDO JUNTOS</a:t>
            </a:r>
            <a:endParaRPr lang="es-ES" altLang="es-E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4" descr="Logo Color">
            <a:extLst>
              <a:ext uri="{FF2B5EF4-FFF2-40B4-BE49-F238E27FC236}">
                <a16:creationId xmlns="" xmlns:a16="http://schemas.microsoft.com/office/drawing/2014/main" id="{2A93A6B7-E236-25C7-B28D-A88633CE6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455" y="1"/>
            <a:ext cx="762000" cy="52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="" xmlns:a16="http://schemas.microsoft.com/office/drawing/2014/main" id="{3AB36236-B34D-1201-BD70-7D78C448A6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9725" y="238125"/>
            <a:ext cx="58674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sz="4000" b="1" dirty="0">
                <a:solidFill>
                  <a:schemeClr val="accent2"/>
                </a:solidFill>
              </a:rPr>
              <a:t>BACHILLEARTO EXCELENTE</a:t>
            </a:r>
            <a:br>
              <a:rPr lang="es-ES" altLang="es-ES" sz="4000" b="1" dirty="0">
                <a:solidFill>
                  <a:schemeClr val="accent2"/>
                </a:solidFill>
              </a:rPr>
            </a:br>
            <a:r>
              <a:rPr lang="es-ES" altLang="es-ES" sz="4000" b="1" dirty="0">
                <a:solidFill>
                  <a:schemeClr val="accent2"/>
                </a:solidFill>
              </a:rPr>
              <a:t>EN INGLÉS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="" xmlns:a16="http://schemas.microsoft.com/office/drawing/2014/main" id="{ADF56721-5113-8F2A-D15A-CAA81BC74F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981200"/>
            <a:ext cx="7239000" cy="2514600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2800" b="1">
                <a:solidFill>
                  <a:schemeClr val="tx1">
                    <a:lumMod val="75000"/>
                    <a:lumOff val="25000"/>
                  </a:schemeClr>
                </a:solidFill>
              </a:rPr>
              <a:t>Objetivos</a:t>
            </a:r>
            <a:r>
              <a:rPr lang="es-ES" altLang="es-E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s-ES" altLang="es-E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- Dar continuidad al Programa BRIT Aragón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s-ES" altLang="es-E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- Mejora de las habilidades comunicativas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s-ES" altLang="es-E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- Asistente de conversación nativo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s-ES" altLang="es-E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- Certificación nivel B2 o superior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2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3796" name="Picture 5" descr="Calidad_Educacion_Bilingue-COLOR">
            <a:extLst>
              <a:ext uri="{FF2B5EF4-FFF2-40B4-BE49-F238E27FC236}">
                <a16:creationId xmlns="" xmlns:a16="http://schemas.microsoft.com/office/drawing/2014/main" id="{A3AB5F9A-5FDF-D204-478B-ED27D0F40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455554"/>
            <a:ext cx="3429000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6">
            <a:extLst>
              <a:ext uri="{FF2B5EF4-FFF2-40B4-BE49-F238E27FC236}">
                <a16:creationId xmlns="" xmlns:a16="http://schemas.microsoft.com/office/drawing/2014/main" id="{30351948-D04A-A40A-1506-A76471855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981575"/>
            <a:ext cx="533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es-ES" altLang="es-E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s-ES" altLang="es-ES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Preferencia viaje Londres</a:t>
            </a:r>
          </a:p>
        </p:txBody>
      </p:sp>
      <p:pic>
        <p:nvPicPr>
          <p:cNvPr id="33798" name="Picture 7" descr="colegio-bilingue">
            <a:extLst>
              <a:ext uri="{FF2B5EF4-FFF2-40B4-BE49-F238E27FC236}">
                <a16:creationId xmlns="" xmlns:a16="http://schemas.microsoft.com/office/drawing/2014/main" id="{C57438CA-FD6C-4DF2-6E04-EC446279F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52401"/>
            <a:ext cx="3200400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8" descr="plazas-limitadas-png-7">
            <a:extLst>
              <a:ext uri="{FF2B5EF4-FFF2-40B4-BE49-F238E27FC236}">
                <a16:creationId xmlns="" xmlns:a16="http://schemas.microsoft.com/office/drawing/2014/main" id="{9661B1D8-5A20-1EE0-58FF-22D05CDE4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2" y="2273300"/>
            <a:ext cx="21494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9" descr="C:\Users\iesfgczaragoza\Downloads\1742388299864.jpg">
            <a:extLst>
              <a:ext uri="{FF2B5EF4-FFF2-40B4-BE49-F238E27FC236}">
                <a16:creationId xmlns="" xmlns:a16="http://schemas.microsoft.com/office/drawing/2014/main" id="{E520BE31-DD8C-4AA4-FBB9-5723CAD4D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4229101"/>
            <a:ext cx="3490912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="" xmlns:a16="http://schemas.microsoft.com/office/drawing/2014/main" id="{505345D3-6527-9329-0D4E-5F93915820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19418" y="609600"/>
            <a:ext cx="3836082" cy="1320800"/>
          </a:xfrm>
        </p:spPr>
        <p:txBody>
          <a:bodyPr rtlCol="0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altLang="es-ES" sz="2800" b="1" dirty="0"/>
              <a:t>SEGUNDA LENGUA EXTRANJERA: FRANCÉS</a:t>
            </a:r>
          </a:p>
        </p:txBody>
      </p:sp>
      <p:pic>
        <p:nvPicPr>
          <p:cNvPr id="34821" name="Picture 7" descr="Banderas Francia Y España Blancas PNG ,dibujos España, Estándar, Blanco PNG  Imagen para Descarga Gratuita | Pngtree">
            <a:extLst>
              <a:ext uri="{FF2B5EF4-FFF2-40B4-BE49-F238E27FC236}">
                <a16:creationId xmlns="" xmlns:a16="http://schemas.microsoft.com/office/drawing/2014/main" id="{FA67E813-EEF2-D092-AECB-0A7030465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542" r="12646" b="3"/>
          <a:stretch>
            <a:fillRect/>
          </a:stretch>
        </p:blipFill>
        <p:spPr bwMode="auto">
          <a:xfrm>
            <a:off x="381854" y="11"/>
            <a:ext cx="2638407" cy="2282808"/>
          </a:xfrm>
          <a:custGeom>
            <a:avLst/>
            <a:gdLst/>
            <a:ahLst/>
            <a:cxnLst/>
            <a:rect l="l" t="t" r="r" b="b"/>
            <a:pathLst>
              <a:path w="3517876" h="2282818">
                <a:moveTo>
                  <a:pt x="339471" y="0"/>
                </a:moveTo>
                <a:lnTo>
                  <a:pt x="3517876" y="0"/>
                </a:lnTo>
                <a:lnTo>
                  <a:pt x="3471247" y="312174"/>
                </a:lnTo>
                <a:lnTo>
                  <a:pt x="3471133" y="312174"/>
                </a:lnTo>
                <a:lnTo>
                  <a:pt x="3176778" y="2282818"/>
                </a:lnTo>
                <a:lnTo>
                  <a:pt x="0" y="2282818"/>
                </a:ln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 descr="Torre Eiffel Monumento París - Gráficos vectoriales gratis en Pixabay -  Pixabay">
            <a:extLst>
              <a:ext uri="{FF2B5EF4-FFF2-40B4-BE49-F238E27FC236}">
                <a16:creationId xmlns="" xmlns:a16="http://schemas.microsoft.com/office/drawing/2014/main" id="{9F719A45-8675-5083-2DAE-8468E72BC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934" r="-8" b="16519"/>
          <a:stretch>
            <a:fillRect/>
          </a:stretch>
        </p:blipFill>
        <p:spPr bwMode="auto">
          <a:xfrm>
            <a:off x="319702" y="4519973"/>
            <a:ext cx="2516671" cy="2292364"/>
          </a:xfrm>
          <a:custGeom>
            <a:avLst/>
            <a:gdLst/>
            <a:ahLst/>
            <a:cxnLst/>
            <a:rect l="l" t="t" r="r" b="b"/>
            <a:pathLst>
              <a:path w="3355563" h="2292364">
                <a:moveTo>
                  <a:pt x="180299" y="0"/>
                </a:moveTo>
                <a:lnTo>
                  <a:pt x="3355563" y="0"/>
                </a:lnTo>
                <a:lnTo>
                  <a:pt x="3013153" y="2292364"/>
                </a:lnTo>
                <a:lnTo>
                  <a:pt x="0" y="2292364"/>
                </a:lnTo>
                <a:lnTo>
                  <a:pt x="0" y="1212444"/>
                </a:ln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Isosceles Triangle 30">
            <a:extLst>
              <a:ext uri="{FF2B5EF4-FFF2-40B4-BE49-F238E27FC236}">
                <a16:creationId xmlns="" xmlns:a16="http://schemas.microsoft.com/office/drawing/2014/main" id="{FD076C4F-CB47-4A2D-95A1-9D5E3C2B76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-7975" y="0"/>
            <a:ext cx="631946" cy="5666155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cxnSp>
        <p:nvCxnSpPr>
          <p:cNvPr id="34825" name="Straight Connector 34828">
            <a:extLst>
              <a:ext uri="{FF2B5EF4-FFF2-40B4-BE49-F238E27FC236}">
                <a16:creationId xmlns="" xmlns:a16="http://schemas.microsoft.com/office/drawing/2014/main" id="{EEAF915B-5344-46DC-8097-7DAF062774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72924" y="2282819"/>
            <a:ext cx="24045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26" name="Straight Connector 34830">
            <a:extLst>
              <a:ext uri="{FF2B5EF4-FFF2-40B4-BE49-F238E27FC236}">
                <a16:creationId xmlns="" xmlns:a16="http://schemas.microsoft.com/office/drawing/2014/main" id="{70B738F4-B505-468D-996C-FEC3D1CA10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22022" y="4565636"/>
            <a:ext cx="24045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8" name="Isosceles Triangle 30">
            <a:extLst>
              <a:ext uri="{FF2B5EF4-FFF2-40B4-BE49-F238E27FC236}">
                <a16:creationId xmlns="" xmlns:a16="http://schemas.microsoft.com/office/drawing/2014/main" id="{6F953D60-C1AF-4BFA-9B22-BFE8F0BA1D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3729" y="0"/>
            <a:ext cx="631947" cy="5666155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34819" name="Rectangle 3">
            <a:extLst>
              <a:ext uri="{FF2B5EF4-FFF2-40B4-BE49-F238E27FC236}">
                <a16:creationId xmlns="" xmlns:a16="http://schemas.microsoft.com/office/drawing/2014/main" id="{BFE13481-3CA5-F29C-2570-8EFAF155DB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19418" y="2160590"/>
            <a:ext cx="3836082" cy="3880773"/>
          </a:xfrm>
        </p:spPr>
        <p:txBody>
          <a:bodyPr>
            <a:normAutofit/>
          </a:bodyPr>
          <a:lstStyle/>
          <a:p>
            <a:r>
              <a:rPr lang="es-ES" altLang="es-ES" sz="2000" dirty="0"/>
              <a:t>Grupos reducidos</a:t>
            </a:r>
          </a:p>
          <a:p>
            <a:r>
              <a:rPr lang="es-ES" altLang="es-ES" sz="2000" dirty="0"/>
              <a:t>Profesora nativa</a:t>
            </a:r>
          </a:p>
          <a:p>
            <a:r>
              <a:rPr lang="es-ES" altLang="es-ES" sz="2000" dirty="0"/>
              <a:t>Programa “</a:t>
            </a:r>
            <a:r>
              <a:rPr lang="es-ES" altLang="es-ES" sz="2000" i="1" dirty="0"/>
              <a:t>Cruzando Fronteras”: </a:t>
            </a:r>
          </a:p>
          <a:p>
            <a:pPr>
              <a:buFontTx/>
              <a:buNone/>
            </a:pPr>
            <a:r>
              <a:rPr lang="es-ES" altLang="es-ES" sz="2000" i="1" dirty="0"/>
              <a:t>   Novedad: 4º ESO y 2º Bach.</a:t>
            </a:r>
            <a:endParaRPr lang="es-ES" altLang="es-ES" sz="2000" dirty="0"/>
          </a:p>
          <a:p>
            <a:r>
              <a:rPr lang="es-ES" altLang="es-ES" sz="2000" dirty="0"/>
              <a:t>Viaje a París/Toulouse</a:t>
            </a:r>
          </a:p>
          <a:p>
            <a:r>
              <a:rPr lang="es-ES" altLang="es-ES" sz="2000" dirty="0"/>
              <a:t>Certificación nivel B2 o superior</a:t>
            </a:r>
          </a:p>
          <a:p>
            <a:endParaRPr lang="es-ES" altLang="es-ES" dirty="0"/>
          </a:p>
          <a:p>
            <a:endParaRPr lang="es-ES" altLang="es-ES" dirty="0"/>
          </a:p>
        </p:txBody>
      </p:sp>
      <p:pic>
        <p:nvPicPr>
          <p:cNvPr id="2" name="Picture 4" descr="Logo Color">
            <a:extLst>
              <a:ext uri="{FF2B5EF4-FFF2-40B4-BE49-F238E27FC236}">
                <a16:creationId xmlns="" xmlns:a16="http://schemas.microsoft.com/office/drawing/2014/main" id="{E0D09F1E-BE1B-AF36-9641-743D70900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047" y="6331773"/>
            <a:ext cx="762000" cy="52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Resolución: “Cruzando Fronteras” 2023-2024. – ARAGÓN BILINGÜE">
            <a:extLst>
              <a:ext uri="{FF2B5EF4-FFF2-40B4-BE49-F238E27FC236}">
                <a16:creationId xmlns="" xmlns:a16="http://schemas.microsoft.com/office/drawing/2014/main" id="{FCBB3B30-D9FC-6467-7B8F-50A6E34F6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98" y="2665019"/>
            <a:ext cx="2743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="" xmlns:a16="http://schemas.microsoft.com/office/drawing/2014/main" id="{5B2E2D72-51E3-1C9D-1578-B1D79AD557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34522" y="415704"/>
            <a:ext cx="3913155" cy="1320800"/>
          </a:xfrm>
        </p:spPr>
        <p:txBody>
          <a:bodyPr rtlCol="0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altLang="es-ES" sz="3100" b="1" dirty="0"/>
              <a:t>PREMIOS Y CERTIFICACIONES</a:t>
            </a:r>
            <a:r>
              <a:rPr lang="es-ES" altLang="es-ES" sz="3100" dirty="0"/>
              <a:t> 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="" xmlns:a16="http://schemas.microsoft.com/office/drawing/2014/main" id="{92EA2A8D-4C43-0DD0-F32E-5234C68EEC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19399" y="1546385"/>
            <a:ext cx="4343400" cy="5105400"/>
          </a:xfrm>
        </p:spPr>
        <p:txBody>
          <a:bodyPr rtlCol="0">
            <a:normAutofit fontScale="40000" lnSpcReduction="2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4200" dirty="0"/>
              <a:t>Premio </a:t>
            </a:r>
            <a:r>
              <a:rPr lang="es-ES" altLang="es-ES" sz="4200" i="1" dirty="0"/>
              <a:t>“Escuela y deporte”,</a:t>
            </a:r>
            <a:r>
              <a:rPr lang="es-ES" altLang="es-ES" sz="4200" dirty="0"/>
              <a:t> curso 18-19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42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4200" i="1" dirty="0"/>
              <a:t>3er Premio Nacional Bienestar emocional en los Centros Educativos</a:t>
            </a:r>
            <a:r>
              <a:rPr lang="es-ES" altLang="es-ES" sz="4200" dirty="0"/>
              <a:t>, curso 22-23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42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4200" dirty="0"/>
              <a:t>Premio </a:t>
            </a:r>
            <a:r>
              <a:rPr lang="es-ES" altLang="es-ES" sz="4200" i="1" dirty="0"/>
              <a:t>Interpretación Musical </a:t>
            </a:r>
            <a:r>
              <a:rPr lang="es-ES" altLang="es-ES" sz="4200" i="1" dirty="0" err="1"/>
              <a:t>LaLaLand</a:t>
            </a:r>
            <a:r>
              <a:rPr lang="es-ES" altLang="es-ES" sz="4200" dirty="0"/>
              <a:t>, curso 22-23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42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4200" dirty="0"/>
              <a:t>Premio </a:t>
            </a:r>
            <a:r>
              <a:rPr lang="es-ES" altLang="es-ES" sz="4200" i="1" dirty="0"/>
              <a:t>“Poesía para llevar”,</a:t>
            </a:r>
            <a:r>
              <a:rPr lang="es-ES" altLang="es-ES" sz="4200" dirty="0"/>
              <a:t> varios cursos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s-ES" altLang="es-ES" sz="42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4200" dirty="0"/>
              <a:t>5º Premio </a:t>
            </a:r>
            <a:r>
              <a:rPr lang="es-ES" altLang="es-ES" sz="4200" i="1" dirty="0"/>
              <a:t>Olimpiada de Geografía</a:t>
            </a:r>
            <a:r>
              <a:rPr lang="es-ES" altLang="es-ES" sz="4200" dirty="0"/>
              <a:t>, curso 23-24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s-ES" altLang="es-ES" sz="42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4200" dirty="0"/>
              <a:t>Certificado europeo Latín </a:t>
            </a:r>
            <a:r>
              <a:rPr lang="es-ES" altLang="es-ES" sz="4200" i="1" dirty="0" err="1"/>
              <a:t>Elex</a:t>
            </a:r>
            <a:endParaRPr lang="es-ES" altLang="es-ES" sz="4200" i="1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4200" i="1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4200" dirty="0"/>
              <a:t>Premio Lucha Libro, curso 24-25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1100" i="1" dirty="0"/>
          </a:p>
        </p:txBody>
      </p:sp>
      <p:pic>
        <p:nvPicPr>
          <p:cNvPr id="35844" name="Picture 7" descr="Premios a nuestros proyectos- Colegio Apóstol San Pablo, una educación de  calidad y sin fronteras">
            <a:extLst>
              <a:ext uri="{FF2B5EF4-FFF2-40B4-BE49-F238E27FC236}">
                <a16:creationId xmlns="" xmlns:a16="http://schemas.microsoft.com/office/drawing/2014/main" id="{FBBCDD3A-8F88-610E-FDC8-C62B6AC24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8944" y="609601"/>
            <a:ext cx="2362895" cy="24938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431AB6B9-B973-4AB8-8DB8-12BF26025A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57" y="5105400"/>
            <a:ext cx="2242732" cy="154903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="" xmlns:a16="http://schemas.microsoft.com/office/drawing/2014/main" id="{00C4BF5D-C117-5FAD-A04A-48AA5B02400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121967"/>
            <a:ext cx="8229600" cy="1143000"/>
          </a:xfrm>
        </p:spPr>
        <p:txBody>
          <a:bodyPr/>
          <a:lstStyle/>
          <a:p>
            <a:r>
              <a:rPr lang="es-ES" altLang="es-ES" sz="3200" b="1" dirty="0">
                <a:solidFill>
                  <a:schemeClr val="accent2"/>
                </a:solidFill>
              </a:rPr>
              <a:t>3er Premio Nacional Bienestar </a:t>
            </a:r>
            <a:br>
              <a:rPr lang="es-ES" altLang="es-ES" sz="3200" b="1" dirty="0">
                <a:solidFill>
                  <a:schemeClr val="accent2"/>
                </a:solidFill>
              </a:rPr>
            </a:br>
            <a:r>
              <a:rPr lang="es-ES" altLang="es-ES" sz="3200" b="1" dirty="0">
                <a:solidFill>
                  <a:schemeClr val="accent2"/>
                </a:solidFill>
              </a:rPr>
              <a:t>emocional en los Centros Educativos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="" xmlns:a16="http://schemas.microsoft.com/office/drawing/2014/main" id="{0001E8B6-B252-E198-1624-C0EDFEF1D6D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242083"/>
            <a:ext cx="8458200" cy="457200"/>
          </a:xfrm>
        </p:spPr>
        <p:txBody>
          <a:bodyPr/>
          <a:lstStyle/>
          <a:p>
            <a:pPr>
              <a:buFontTx/>
              <a:buNone/>
            </a:pPr>
            <a:r>
              <a:rPr lang="es-ES" altLang="es-ES" sz="2400" dirty="0">
                <a:solidFill>
                  <a:srgbClr val="008000"/>
                </a:solidFill>
              </a:rPr>
              <a:t>Proyecto </a:t>
            </a:r>
            <a:r>
              <a:rPr lang="es-ES" altLang="es-ES" sz="2400" b="1" dirty="0">
                <a:solidFill>
                  <a:srgbClr val="008000"/>
                </a:solidFill>
              </a:rPr>
              <a:t>“Un patio a lo Grande” </a:t>
            </a:r>
            <a:r>
              <a:rPr lang="es-ES" altLang="es-ES" sz="2400" dirty="0">
                <a:solidFill>
                  <a:srgbClr val="008000"/>
                </a:solidFill>
              </a:rPr>
              <a:t>para la mejora </a:t>
            </a:r>
          </a:p>
          <a:p>
            <a:pPr>
              <a:buFontTx/>
              <a:buNone/>
            </a:pPr>
            <a:r>
              <a:rPr lang="es-ES" altLang="es-ES" sz="2400" dirty="0">
                <a:solidFill>
                  <a:srgbClr val="008000"/>
                </a:solidFill>
              </a:rPr>
              <a:t>del recreo</a:t>
            </a:r>
          </a:p>
        </p:txBody>
      </p:sp>
      <p:pic>
        <p:nvPicPr>
          <p:cNvPr id="36868" name="Picture 7" descr="D:\Convivencia y Mediación\Convivencia IES Grande Covián\Plan Innovación 1, 2, 3 FGC\Reforma recreo\Fotos mejoras del recreo\20230904_133535.jpg">
            <a:extLst>
              <a:ext uri="{FF2B5EF4-FFF2-40B4-BE49-F238E27FC236}">
                <a16:creationId xmlns="" xmlns:a16="http://schemas.microsoft.com/office/drawing/2014/main" id="{488B094A-55C9-2E20-A2D3-9D687B78D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96" t="5414" r="5725" b="8186"/>
          <a:stretch>
            <a:fillRect/>
          </a:stretch>
        </p:blipFill>
        <p:spPr bwMode="auto">
          <a:xfrm>
            <a:off x="4953000" y="4495802"/>
            <a:ext cx="4040188" cy="22272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8" descr="IMG-20240327-WA0008">
            <a:extLst>
              <a:ext uri="{FF2B5EF4-FFF2-40B4-BE49-F238E27FC236}">
                <a16:creationId xmlns="" xmlns:a16="http://schemas.microsoft.com/office/drawing/2014/main" id="{978F6B41-7B90-AC55-D61B-3C83804CA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4495800" cy="372745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0" name="Text Box 9">
            <a:extLst>
              <a:ext uri="{FF2B5EF4-FFF2-40B4-BE49-F238E27FC236}">
                <a16:creationId xmlns="" xmlns:a16="http://schemas.microsoft.com/office/drawing/2014/main" id="{A7DBC4DF-814C-7F40-2B1C-F2F69D18B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728" y="5942013"/>
            <a:ext cx="4572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Rocódromo horizontal, barras de calistenia, mesas en el jardín, mural homenaje Salma </a:t>
            </a:r>
            <a:r>
              <a:rPr lang="es-ES" altLang="es-ES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Paralluelo</a:t>
            </a:r>
            <a:endParaRPr lang="es-ES" altLang="es-ES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71" name="Picture 11" descr="20240405_121500">
            <a:extLst>
              <a:ext uri="{FF2B5EF4-FFF2-40B4-BE49-F238E27FC236}">
                <a16:creationId xmlns="" xmlns:a16="http://schemas.microsoft.com/office/drawing/2014/main" id="{B17DAC7D-C5E3-86C0-E0E7-0B568E764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33601"/>
            <a:ext cx="4038600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7" name="Rectangle 9226">
            <a:extLst>
              <a:ext uri="{FF2B5EF4-FFF2-40B4-BE49-F238E27FC236}">
                <a16:creationId xmlns="" xmlns:a16="http://schemas.microsoft.com/office/drawing/2014/main" id="{F9CBB306-8362-4E9F-8E8F-724CB89A53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8" name="Rectangle 2">
            <a:extLst>
              <a:ext uri="{FF2B5EF4-FFF2-40B4-BE49-F238E27FC236}">
                <a16:creationId xmlns="" xmlns:a16="http://schemas.microsoft.com/office/drawing/2014/main" id="{EC0266F1-2B84-1523-CB7A-47D3D89361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8001" y="609600"/>
            <a:ext cx="3913153" cy="1320800"/>
          </a:xfrm>
        </p:spPr>
        <p:txBody>
          <a:bodyPr>
            <a:normAutofit/>
          </a:bodyPr>
          <a:lstStyle/>
          <a:p>
            <a:r>
              <a:rPr lang="en-US" altLang="es-ES" b="1">
                <a:latin typeface="Caladea" panose="02040503050406030204" pitchFamily="18" charset="0"/>
              </a:rPr>
              <a:t>Información del Centro</a:t>
            </a:r>
            <a:endParaRPr lang="es-ES" altLang="es-ES" b="1">
              <a:latin typeface="Caladea" panose="02040503050406030204" pitchFamily="18" charset="0"/>
            </a:endParaRPr>
          </a:p>
        </p:txBody>
      </p:sp>
      <p:sp>
        <p:nvSpPr>
          <p:cNvPr id="9229" name="Isosceles Triangle 8">
            <a:extLst>
              <a:ext uri="{FF2B5EF4-FFF2-40B4-BE49-F238E27FC236}">
                <a16:creationId xmlns="" xmlns:a16="http://schemas.microsoft.com/office/drawing/2014/main" id="{F19F8C88-9B7E-4596-8D09-DF90F41CA9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4013201"/>
            <a:ext cx="357491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219" name="Rectangle 3">
            <a:extLst>
              <a:ext uri="{FF2B5EF4-FFF2-40B4-BE49-F238E27FC236}">
                <a16:creationId xmlns="" xmlns:a16="http://schemas.microsoft.com/office/drawing/2014/main" id="{9D2A6A37-947B-CA3B-7B16-F3940DDB6A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2449" y="2160590"/>
            <a:ext cx="4438585" cy="3880773"/>
          </a:xfrm>
        </p:spPr>
        <p:txBody>
          <a:bodyPr>
            <a:normAutofit/>
          </a:bodyPr>
          <a:lstStyle/>
          <a:p>
            <a:r>
              <a:rPr lang="es-ES" altLang="es-ES" sz="2800" b="1" dirty="0"/>
              <a:t>C/ Tomás Higuera, 60 50002 - Zaragoza</a:t>
            </a:r>
          </a:p>
          <a:p>
            <a:r>
              <a:rPr lang="es-ES" altLang="es-ES" sz="2800" dirty="0"/>
              <a:t>Teléfono : 976 42 23 08 - FAX : 976 59 42 96 </a:t>
            </a:r>
          </a:p>
          <a:p>
            <a:r>
              <a:rPr lang="es-ES" altLang="es-ES" sz="2800" i="1" dirty="0"/>
              <a:t>E-mail</a:t>
            </a:r>
            <a:r>
              <a:rPr lang="es-ES" altLang="es-ES" sz="2800" dirty="0"/>
              <a:t>: </a:t>
            </a:r>
            <a:r>
              <a:rPr lang="es-ES" altLang="es-ES" sz="2800" dirty="0">
                <a:hlinkClick r:id="rId2"/>
              </a:rPr>
              <a:t>iesfgc@iesfgc.net</a:t>
            </a:r>
            <a:endParaRPr lang="es-ES" altLang="es-ES" sz="2800" dirty="0"/>
          </a:p>
          <a:p>
            <a:endParaRPr lang="es-ES" altLang="es-ES" dirty="0"/>
          </a:p>
        </p:txBody>
      </p:sp>
      <p:pic>
        <p:nvPicPr>
          <p:cNvPr id="9222" name="Picture 11" descr="youtube2">
            <a:extLst>
              <a:ext uri="{FF2B5EF4-FFF2-40B4-BE49-F238E27FC236}">
                <a16:creationId xmlns="" xmlns:a16="http://schemas.microsoft.com/office/drawing/2014/main" id="{5247A678-8122-D493-19D1-8B0CE167A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659" r="2" b="10771"/>
          <a:stretch>
            <a:fillRect/>
          </a:stretch>
        </p:blipFill>
        <p:spPr bwMode="auto">
          <a:xfrm>
            <a:off x="4412909" y="10"/>
            <a:ext cx="4728710" cy="2285991"/>
          </a:xfrm>
          <a:custGeom>
            <a:avLst/>
            <a:gdLst/>
            <a:ahLst/>
            <a:cxnLst/>
            <a:rect l="l" t="t" r="r" b="b"/>
            <a:pathLst>
              <a:path w="6304947" h="2286000">
                <a:moveTo>
                  <a:pt x="0" y="0"/>
                </a:moveTo>
                <a:lnTo>
                  <a:pt x="6304947" y="0"/>
                </a:lnTo>
                <a:lnTo>
                  <a:pt x="6304947" y="2286000"/>
                </a:lnTo>
                <a:lnTo>
                  <a:pt x="720670" y="2286000"/>
                </a:ln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1" name="Isosceles Triangle 9230">
            <a:extLst>
              <a:ext uri="{FF2B5EF4-FFF2-40B4-BE49-F238E27FC236}">
                <a16:creationId xmlns="" xmlns:a16="http://schemas.microsoft.com/office/drawing/2014/main" id="{CDFCE3EB-D8EE-4ECA-9D06-6979FD3555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pic>
        <p:nvPicPr>
          <p:cNvPr id="9220" name="Picture 5" descr="instaa">
            <a:extLst>
              <a:ext uri="{FF2B5EF4-FFF2-40B4-BE49-F238E27FC236}">
                <a16:creationId xmlns="" xmlns:a16="http://schemas.microsoft.com/office/drawing/2014/main" id="{7A4FE634-C343-5458-4D2B-DACC605A6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49" r="5" b="4686"/>
          <a:stretch>
            <a:fillRect/>
          </a:stretch>
        </p:blipFill>
        <p:spPr bwMode="auto">
          <a:xfrm>
            <a:off x="4953411" y="2286000"/>
            <a:ext cx="4188206" cy="2286000"/>
          </a:xfrm>
          <a:custGeom>
            <a:avLst/>
            <a:gdLst/>
            <a:ahLst/>
            <a:cxnLst/>
            <a:rect l="l" t="t" r="r" b="b"/>
            <a:pathLst>
              <a:path w="5584275" h="2286000">
                <a:moveTo>
                  <a:pt x="0" y="0"/>
                </a:moveTo>
                <a:lnTo>
                  <a:pt x="5584275" y="0"/>
                </a:lnTo>
                <a:lnTo>
                  <a:pt x="5584275" y="2286000"/>
                </a:lnTo>
                <a:lnTo>
                  <a:pt x="626046" y="2286000"/>
                </a:lnTo>
                <a:lnTo>
                  <a:pt x="692258" y="2195876"/>
                </a:ln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9" descr="historia-de-facebook">
            <a:extLst>
              <a:ext uri="{FF2B5EF4-FFF2-40B4-BE49-F238E27FC236}">
                <a16:creationId xmlns="" xmlns:a16="http://schemas.microsoft.com/office/drawing/2014/main" id="{22203170-9EE6-46BA-F162-FF4A0D4AC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473" r="3" b="9034"/>
          <a:stretch>
            <a:fillRect/>
          </a:stretch>
        </p:blipFill>
        <p:spPr bwMode="auto">
          <a:xfrm>
            <a:off x="4163334" y="4572000"/>
            <a:ext cx="4980666" cy="2286000"/>
          </a:xfrm>
          <a:custGeom>
            <a:avLst/>
            <a:gdLst/>
            <a:ahLst/>
            <a:cxnLst/>
            <a:rect l="l" t="t" r="r" b="b"/>
            <a:pathLst>
              <a:path w="6640888" h="2286000">
                <a:moveTo>
                  <a:pt x="1679482" y="0"/>
                </a:moveTo>
                <a:lnTo>
                  <a:pt x="6640888" y="0"/>
                </a:lnTo>
                <a:lnTo>
                  <a:pt x="6640888" y="2286000"/>
                </a:lnTo>
                <a:lnTo>
                  <a:pt x="0" y="2286000"/>
                </a:ln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3" name="Freeform: Shape 9232">
            <a:extLst>
              <a:ext uri="{FF2B5EF4-FFF2-40B4-BE49-F238E27FC236}">
                <a16:creationId xmlns="" xmlns:a16="http://schemas.microsoft.com/office/drawing/2014/main" id="{F80DA0B5-A290-4512-A78A-252BC48294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063152" y="0"/>
            <a:ext cx="1414946" cy="6858000"/>
          </a:xfrm>
          <a:custGeom>
            <a:avLst/>
            <a:gdLst>
              <a:gd name="connsiteX0" fmla="*/ 332766 w 1886594"/>
              <a:gd name="connsiteY0" fmla="*/ 0 h 6858000"/>
              <a:gd name="connsiteX1" fmla="*/ 473666 w 1886594"/>
              <a:gd name="connsiteY1" fmla="*/ 0 h 6858000"/>
              <a:gd name="connsiteX2" fmla="*/ 1886594 w 1886594"/>
              <a:gd name="connsiteY2" fmla="*/ 4481876 h 6858000"/>
              <a:gd name="connsiteX3" fmla="*/ 140900 w 1886594"/>
              <a:gd name="connsiteY3" fmla="*/ 6858000 h 6858000"/>
              <a:gd name="connsiteX4" fmla="*/ 0 w 1886594"/>
              <a:gd name="connsiteY4" fmla="*/ 6858000 h 6858000"/>
              <a:gd name="connsiteX5" fmla="*/ 1745694 w 1886594"/>
              <a:gd name="connsiteY5" fmla="*/ 44818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6594" h="6858000">
                <a:moveTo>
                  <a:pt x="332766" y="0"/>
                </a:moveTo>
                <a:lnTo>
                  <a:pt x="473666" y="0"/>
                </a:lnTo>
                <a:lnTo>
                  <a:pt x="1886594" y="4481876"/>
                </a:lnTo>
                <a:lnTo>
                  <a:pt x="140900" y="6858000"/>
                </a:lnTo>
                <a:lnTo>
                  <a:pt x="0" y="6858000"/>
                </a:lnTo>
                <a:lnTo>
                  <a:pt x="1745694" y="44818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35" name="Rectangle 29">
            <a:extLst>
              <a:ext uri="{FF2B5EF4-FFF2-40B4-BE49-F238E27FC236}">
                <a16:creationId xmlns="" xmlns:a16="http://schemas.microsoft.com/office/drawing/2014/main" id="{2C020F0B-C1D1-4E35-8674-2F6D2EB488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204251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237" name="Isosceles Triangle 9236">
            <a:extLst>
              <a:ext uri="{FF2B5EF4-FFF2-40B4-BE49-F238E27FC236}">
                <a16:creationId xmlns="" xmlns:a16="http://schemas.microsoft.com/office/drawing/2014/main" id="{45A9F879-5728-4241-84BE-EBFBB9D63D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778751" y="3589868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cxnSp>
        <p:nvCxnSpPr>
          <p:cNvPr id="9239" name="Straight Connector 9238">
            <a:extLst>
              <a:ext uri="{FF2B5EF4-FFF2-40B4-BE49-F238E27FC236}">
                <a16:creationId xmlns="" xmlns:a16="http://schemas.microsoft.com/office/drawing/2014/main" id="{72424A02-0F86-4C43-9C35-0E22665155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41" name="Straight Connector 9240">
            <a:extLst>
              <a:ext uri="{FF2B5EF4-FFF2-40B4-BE49-F238E27FC236}">
                <a16:creationId xmlns="" xmlns:a16="http://schemas.microsoft.com/office/drawing/2014/main" id="{375B55B4-9E05-4924-946C-92CE670DF6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43" name="Rectangle 23">
            <a:extLst>
              <a:ext uri="{FF2B5EF4-FFF2-40B4-BE49-F238E27FC236}">
                <a16:creationId xmlns="" xmlns:a16="http://schemas.microsoft.com/office/drawing/2014/main" id="{0F30D126-B32B-40C9-84A3-C2FAD3B515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886109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="" xmlns:a16="http://schemas.microsoft.com/office/drawing/2014/main" id="{7572E5C8-E781-06DF-DD1A-28223B6FEF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b="1" dirty="0">
                <a:solidFill>
                  <a:schemeClr val="accent2"/>
                </a:solidFill>
              </a:rPr>
              <a:t>Plan de Innovación</a:t>
            </a:r>
            <a:r>
              <a:rPr lang="es-ES" altLang="es-ES" b="1" dirty="0">
                <a:solidFill>
                  <a:srgbClr val="3C8C93"/>
                </a:solidFill>
              </a:rPr>
              <a:t/>
            </a:r>
            <a:br>
              <a:rPr lang="es-ES" altLang="es-ES" b="1" dirty="0">
                <a:solidFill>
                  <a:srgbClr val="3C8C93"/>
                </a:solidFill>
              </a:rPr>
            </a:br>
            <a:r>
              <a:rPr lang="es-ES" altLang="es-ES" b="1" dirty="0">
                <a:solidFill>
                  <a:srgbClr val="FFFF00"/>
                </a:solidFill>
              </a:rPr>
              <a:t>1</a:t>
            </a:r>
            <a:r>
              <a:rPr lang="es-ES" altLang="es-ES" b="1" dirty="0">
                <a:solidFill>
                  <a:srgbClr val="3C8C93"/>
                </a:solidFill>
              </a:rPr>
              <a:t>, </a:t>
            </a:r>
            <a:r>
              <a:rPr lang="es-ES" altLang="es-ES" b="1" dirty="0">
                <a:solidFill>
                  <a:srgbClr val="FFC000"/>
                </a:solidFill>
              </a:rPr>
              <a:t>2</a:t>
            </a:r>
            <a:r>
              <a:rPr lang="es-ES" altLang="es-ES" b="1" dirty="0">
                <a:solidFill>
                  <a:srgbClr val="3C8C93"/>
                </a:solidFill>
              </a:rPr>
              <a:t>, </a:t>
            </a:r>
            <a:r>
              <a:rPr lang="es-ES" altLang="es-ES" b="1" dirty="0">
                <a:solidFill>
                  <a:srgbClr val="92D050"/>
                </a:solidFill>
              </a:rPr>
              <a:t>3</a:t>
            </a:r>
            <a:r>
              <a:rPr lang="es-ES" altLang="es-ES" b="1" dirty="0">
                <a:solidFill>
                  <a:srgbClr val="3C8C93"/>
                </a:solidFill>
              </a:rPr>
              <a:t> FGC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="" xmlns:a16="http://schemas.microsoft.com/office/drawing/2014/main" id="{DC699115-9056-DE46-8D47-B3BE8C28A98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76400"/>
            <a:ext cx="5029200" cy="5029200"/>
          </a:xfrm>
        </p:spPr>
        <p:txBody>
          <a:bodyPr/>
          <a:lstStyle/>
          <a:p>
            <a:pPr>
              <a:buFontTx/>
              <a:buNone/>
            </a:pPr>
            <a:r>
              <a:rPr lang="es-ES" altLang="es-ES" sz="2400" b="1" dirty="0">
                <a:solidFill>
                  <a:schemeClr val="accent2"/>
                </a:solidFill>
              </a:rPr>
              <a:t>     EJES FUNDAMENTALES </a:t>
            </a:r>
            <a:endParaRPr lang="es-ES" altLang="es-ES" sz="2400" dirty="0">
              <a:solidFill>
                <a:schemeClr val="accent2"/>
              </a:solidFill>
            </a:endParaRPr>
          </a:p>
          <a:p>
            <a:r>
              <a:rPr lang="es-ES" altLang="es-ES" sz="2400" b="1" dirty="0"/>
              <a:t>Convivencia y bienestar</a:t>
            </a:r>
            <a:r>
              <a:rPr lang="es-ES" altLang="es-ES" sz="2400" dirty="0"/>
              <a:t>, la base del aprendizaje</a:t>
            </a:r>
          </a:p>
          <a:p>
            <a:r>
              <a:rPr lang="es-ES" altLang="es-ES" sz="2400" b="1" dirty="0"/>
              <a:t>Idiomas</a:t>
            </a:r>
            <a:r>
              <a:rPr lang="es-ES" altLang="es-ES" sz="2400" dirty="0"/>
              <a:t> para la vida</a:t>
            </a:r>
          </a:p>
          <a:p>
            <a:r>
              <a:rPr lang="es-ES" altLang="es-ES" sz="2400" b="1" dirty="0"/>
              <a:t>Arte</a:t>
            </a:r>
            <a:r>
              <a:rPr lang="es-ES" altLang="es-ES" sz="2400" dirty="0"/>
              <a:t> para ser feliz</a:t>
            </a:r>
          </a:p>
          <a:p>
            <a:r>
              <a:rPr lang="es-ES" altLang="es-ES" sz="2400" dirty="0"/>
              <a:t>Si algo no funciona: cámbialo. </a:t>
            </a:r>
            <a:r>
              <a:rPr lang="es-ES" altLang="es-ES" sz="2400" b="1" dirty="0"/>
              <a:t>Nuevas metodologías</a:t>
            </a:r>
          </a:p>
          <a:p>
            <a:r>
              <a:rPr lang="es-ES" altLang="es-ES" sz="2400" b="1" dirty="0"/>
              <a:t>Ciencia</a:t>
            </a:r>
            <a:r>
              <a:rPr lang="es-ES" altLang="es-ES" sz="2400" dirty="0"/>
              <a:t>, la base del progreso</a:t>
            </a:r>
          </a:p>
          <a:p>
            <a:r>
              <a:rPr lang="es-ES" altLang="es-ES" sz="2400" b="1" dirty="0"/>
              <a:t>Movemos</a:t>
            </a:r>
            <a:r>
              <a:rPr lang="es-ES" altLang="es-ES" sz="2400" dirty="0"/>
              <a:t> el cuerpo</a:t>
            </a:r>
          </a:p>
          <a:p>
            <a:r>
              <a:rPr lang="es-ES" altLang="es-ES" sz="2400" dirty="0"/>
              <a:t>Mejorando nuestro </a:t>
            </a:r>
            <a:r>
              <a:rPr lang="es-ES" altLang="es-ES" sz="2400" b="1" dirty="0"/>
              <a:t>entorno</a:t>
            </a:r>
          </a:p>
        </p:txBody>
      </p:sp>
      <p:graphicFrame>
        <p:nvGraphicFramePr>
          <p:cNvPr id="37892" name="Object 4">
            <a:extLst>
              <a:ext uri="{FF2B5EF4-FFF2-40B4-BE49-F238E27FC236}">
                <a16:creationId xmlns="" xmlns:a16="http://schemas.microsoft.com/office/drawing/2014/main" id="{EBB884C8-CC01-CD6E-5EF2-AA141AB7FD9E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713525107"/>
              </p:ext>
            </p:extLst>
          </p:nvPr>
        </p:nvGraphicFramePr>
        <p:xfrm>
          <a:off x="4972641" y="0"/>
          <a:ext cx="4171361" cy="6848272"/>
        </p:xfrm>
        <a:graphic>
          <a:graphicData uri="http://schemas.openxmlformats.org/presentationml/2006/ole">
            <p:oleObj spid="_x0000_s1028" name="Acrobat Document" r:id="rId3" imgW="6856560" imgH="9722880" progId="Acrobat.Document.DC">
              <p:embed/>
            </p:oleObj>
          </a:graphicData>
        </a:graphic>
      </p:graphicFrame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="" xmlns:a16="http://schemas.microsoft.com/office/drawing/2014/main" id="{0B986851-9A9D-F731-A1E6-724B00DC7C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1" y="25940"/>
            <a:ext cx="6248400" cy="1143000"/>
          </a:xfrm>
        </p:spPr>
        <p:txBody>
          <a:bodyPr/>
          <a:lstStyle/>
          <a:p>
            <a:r>
              <a:rPr lang="es-ES" altLang="es-ES" sz="3200" b="1" dirty="0">
                <a:solidFill>
                  <a:schemeClr val="accent2"/>
                </a:solidFill>
              </a:rPr>
              <a:t>Programas educativos y viajes culturales</a:t>
            </a:r>
          </a:p>
        </p:txBody>
      </p:sp>
      <p:graphicFrame>
        <p:nvGraphicFramePr>
          <p:cNvPr id="20547" name="Group 67">
            <a:extLst>
              <a:ext uri="{FF2B5EF4-FFF2-40B4-BE49-F238E27FC236}">
                <a16:creationId xmlns="" xmlns:a16="http://schemas.microsoft.com/office/drawing/2014/main" id="{6196E9DF-A20A-2BC1-7576-DFBEA51D4D7F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977175619"/>
              </p:ext>
            </p:extLst>
          </p:nvPr>
        </p:nvGraphicFramePr>
        <p:xfrm>
          <a:off x="152402" y="1219200"/>
          <a:ext cx="4360863" cy="6126611"/>
        </p:xfrm>
        <a:graphic>
          <a:graphicData uri="http://schemas.openxmlformats.org/drawingml/2006/table">
            <a:tbl>
              <a:tblPr/>
              <a:tblGrid>
                <a:gridCol w="43608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9625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Programas</a:t>
                      </a:r>
                      <a:endParaRPr kumimoji="0" lang="es-ES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041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Escuelas Promotoras de Salud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 </a:t>
                      </a:r>
                      <a:r>
                        <a:rPr kumimoji="0" lang="es-E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Ecoayudantes</a:t>
                      </a:r>
                      <a:endParaRPr kumimoji="0" lang="es-ES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Ajedrez en la escuela</a:t>
                      </a:r>
                      <a:endParaRPr kumimoji="0" lang="es-ES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Leer juntos</a:t>
                      </a: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El Criticón</a:t>
                      </a: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Un día de cine</a:t>
                      </a: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Poesía para llevar</a:t>
                      </a: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Semana de la Ciencia</a:t>
                      </a: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Coros Escolares</a:t>
                      </a: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Recital Literario</a:t>
                      </a: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Tutorías Afectivas</a:t>
                      </a: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94489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Programas de </a:t>
                      </a:r>
                      <a:r>
                        <a:rPr kumimoji="0" lang="es-ES" sz="19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Ayuda entre Iguales</a:t>
                      </a: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: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Compañer@s</a:t>
                      </a: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Ayudantes, Mediadores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 Herman@ Mayor</a:t>
                      </a:r>
                    </a:p>
                  </a:txBody>
                  <a:tcPr marT="45725" marB="45725" anchor="ctr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59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44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8945" name="Text Box 10">
            <a:extLst>
              <a:ext uri="{FF2B5EF4-FFF2-40B4-BE49-F238E27FC236}">
                <a16:creationId xmlns="" xmlns:a16="http://schemas.microsoft.com/office/drawing/2014/main" id="{006810CF-169A-FDB9-DBB6-8C97BCD7E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350963"/>
            <a:ext cx="4343400" cy="327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VIAJE A ATAPUERCA: </a:t>
            </a:r>
            <a:r>
              <a:rPr lang="es-ES" altLang="es-E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BACH</a:t>
            </a:r>
            <a:endParaRPr lang="es-ES" altLang="es-ES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VIAJE A MADRID: </a:t>
            </a:r>
            <a:r>
              <a:rPr lang="es-ES" altLang="es-E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BACH Artes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VIAJE A LONDRES: </a:t>
            </a:r>
            <a:r>
              <a:rPr lang="es-ES" altLang="es-E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BACH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VIAJE A TOULOUSE/PARÍS</a:t>
            </a:r>
            <a:r>
              <a:rPr lang="es-ES" altLang="es-E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1º BACH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VIAJE A CANFRAC: </a:t>
            </a:r>
            <a:r>
              <a:rPr lang="es-ES" altLang="es-E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BACH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VIAJE A GRECIA: </a:t>
            </a:r>
            <a:r>
              <a:rPr lang="es-ES" altLang="es-E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BACH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946" name="Picture 50" descr="IMG-20240405-WA0000">
            <a:extLst>
              <a:ext uri="{FF2B5EF4-FFF2-40B4-BE49-F238E27FC236}">
                <a16:creationId xmlns="" xmlns:a16="http://schemas.microsoft.com/office/drawing/2014/main" id="{8A3B2211-4CF6-F4D7-7888-73D53843B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038600"/>
            <a:ext cx="4495800" cy="267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Logo Color">
            <a:extLst>
              <a:ext uri="{FF2B5EF4-FFF2-40B4-BE49-F238E27FC236}">
                <a16:creationId xmlns="" xmlns:a16="http://schemas.microsoft.com/office/drawing/2014/main" id="{B7A1B1FA-F2F5-AB69-018F-85E571F0F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512373"/>
            <a:ext cx="762000" cy="52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="" xmlns:a16="http://schemas.microsoft.com/office/drawing/2014/main" id="{48C0607D-B5E1-56B3-2106-541220C0D5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350" y="119063"/>
            <a:ext cx="4724400" cy="944563"/>
          </a:xfrm>
        </p:spPr>
        <p:txBody>
          <a:bodyPr/>
          <a:lstStyle/>
          <a:p>
            <a:r>
              <a:rPr lang="es-ES" altLang="es-ES" sz="4000" b="1">
                <a:solidFill>
                  <a:schemeClr val="accent2"/>
                </a:solidFill>
              </a:rPr>
              <a:t>Otras actividades</a:t>
            </a:r>
          </a:p>
        </p:txBody>
      </p:sp>
      <p:pic>
        <p:nvPicPr>
          <p:cNvPr id="39939" name="Picture 6" descr="foto1bach">
            <a:extLst>
              <a:ext uri="{FF2B5EF4-FFF2-40B4-BE49-F238E27FC236}">
                <a16:creationId xmlns="" xmlns:a16="http://schemas.microsoft.com/office/drawing/2014/main" id="{E986136C-DB4E-9EC3-E12D-AF9DCE15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746" t="22989" r="5110" b="9047"/>
          <a:stretch>
            <a:fillRect/>
          </a:stretch>
        </p:blipFill>
        <p:spPr bwMode="auto">
          <a:xfrm>
            <a:off x="104775" y="927100"/>
            <a:ext cx="457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7">
            <a:extLst>
              <a:ext uri="{FF2B5EF4-FFF2-40B4-BE49-F238E27FC236}">
                <a16:creationId xmlns="" xmlns:a16="http://schemas.microsoft.com/office/drawing/2014/main" id="{CE4AAB58-49F2-EF34-4A56-C96ACC39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5793802"/>
            <a:ext cx="4572000" cy="116955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s-ES" altLang="es-E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TORNEO BALONCESTO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APRENDIZAJE SERVICIO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941" name="Picture 8">
            <a:extLst>
              <a:ext uri="{FF2B5EF4-FFF2-40B4-BE49-F238E27FC236}">
                <a16:creationId xmlns="" xmlns:a16="http://schemas.microsoft.com/office/drawing/2014/main" id="{85F22A81-326B-DFAA-2957-0D93A5AE4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770" t="23148" r="14583" b="50000"/>
          <a:stretch>
            <a:fillRect/>
          </a:stretch>
        </p:blipFill>
        <p:spPr bwMode="auto">
          <a:xfrm>
            <a:off x="4724400" y="3886200"/>
            <a:ext cx="4419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10" descr="ganadores">
            <a:extLst>
              <a:ext uri="{FF2B5EF4-FFF2-40B4-BE49-F238E27FC236}">
                <a16:creationId xmlns="" xmlns:a16="http://schemas.microsoft.com/office/drawing/2014/main" id="{E4154998-2C81-E46C-530D-3701CA1CC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3949"/>
            <a:ext cx="4724400" cy="319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Text Box 11">
            <a:extLst>
              <a:ext uri="{FF2B5EF4-FFF2-40B4-BE49-F238E27FC236}">
                <a16:creationId xmlns="" xmlns:a16="http://schemas.microsoft.com/office/drawing/2014/main" id="{FDFDD5C2-AE4D-B68B-EED3-BD106C5A9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" y="1274763"/>
            <a:ext cx="2362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Pensar en Europa</a:t>
            </a:r>
          </a:p>
        </p:txBody>
      </p:sp>
      <p:sp>
        <p:nvSpPr>
          <p:cNvPr id="39944" name="Text Box 12">
            <a:extLst>
              <a:ext uri="{FF2B5EF4-FFF2-40B4-BE49-F238E27FC236}">
                <a16:creationId xmlns="" xmlns:a16="http://schemas.microsoft.com/office/drawing/2014/main" id="{D39090D1-CCC9-092C-88B8-D810340C3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216650"/>
            <a:ext cx="2057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TORNEO DE AJEDREZ</a:t>
            </a:r>
          </a:p>
        </p:txBody>
      </p:sp>
      <p:pic>
        <p:nvPicPr>
          <p:cNvPr id="39945" name="Picture 14" descr="c2">
            <a:extLst>
              <a:ext uri="{FF2B5EF4-FFF2-40B4-BE49-F238E27FC236}">
                <a16:creationId xmlns="" xmlns:a16="http://schemas.microsoft.com/office/drawing/2014/main" id="{218A61E3-5A2F-86D1-0AA8-6464AE133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90" y="1173163"/>
            <a:ext cx="4179887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6" name="Text Box 15">
            <a:extLst>
              <a:ext uri="{FF2B5EF4-FFF2-40B4-BE49-F238E27FC236}">
                <a16:creationId xmlns="" xmlns:a16="http://schemas.microsoft.com/office/drawing/2014/main" id="{09648AD0-AD36-899B-9A16-F156FB128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742951"/>
            <a:ext cx="33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RUTA MEMORIA HISTÓRICA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 descr="IMG_7476">
            <a:extLst>
              <a:ext uri="{FF2B5EF4-FFF2-40B4-BE49-F238E27FC236}">
                <a16:creationId xmlns="" xmlns:a16="http://schemas.microsoft.com/office/drawing/2014/main" id="{2077C80B-889C-192A-FB18-BD619A3CD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250" r="4167" b="3343"/>
          <a:stretch>
            <a:fillRect/>
          </a:stretch>
        </p:blipFill>
        <p:spPr bwMode="auto">
          <a:xfrm>
            <a:off x="0" y="0"/>
            <a:ext cx="6553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9" descr="Arte_2">
            <a:extLst>
              <a:ext uri="{FF2B5EF4-FFF2-40B4-BE49-F238E27FC236}">
                <a16:creationId xmlns="" xmlns:a16="http://schemas.microsoft.com/office/drawing/2014/main" id="{6EF6D44E-5DD9-C819-FC41-688E15DA1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500"/>
          <a:stretch>
            <a:fillRect/>
          </a:stretch>
        </p:blipFill>
        <p:spPr bwMode="auto">
          <a:xfrm>
            <a:off x="0" y="3657600"/>
            <a:ext cx="4876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11" descr="IMG_9800">
            <a:extLst>
              <a:ext uri="{FF2B5EF4-FFF2-40B4-BE49-F238E27FC236}">
                <a16:creationId xmlns="" xmlns:a16="http://schemas.microsoft.com/office/drawing/2014/main" id="{17CF2FEC-2F7D-771D-858B-01F11094B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667125"/>
            <a:ext cx="449580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Text Box 12">
            <a:extLst>
              <a:ext uri="{FF2B5EF4-FFF2-40B4-BE49-F238E27FC236}">
                <a16:creationId xmlns="" xmlns:a16="http://schemas.microsoft.com/office/drawing/2014/main" id="{8FE05D44-4574-E899-AE70-F421379C2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6216650"/>
            <a:ext cx="419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ENCUENTRO CON EL ILUSTRADOR FRANCISCO MELÉNDEZ</a:t>
            </a:r>
          </a:p>
        </p:txBody>
      </p:sp>
      <p:pic>
        <p:nvPicPr>
          <p:cNvPr id="40966" name="Picture 14" descr="espaguecover">
            <a:extLst>
              <a:ext uri="{FF2B5EF4-FFF2-40B4-BE49-F238E27FC236}">
                <a16:creationId xmlns="" xmlns:a16="http://schemas.microsoft.com/office/drawing/2014/main" id="{0616B362-2D4B-3B02-B4CD-125849026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986"/>
          <a:stretch>
            <a:fillRect/>
          </a:stretch>
        </p:blipFill>
        <p:spPr bwMode="auto">
          <a:xfrm>
            <a:off x="5778500" y="0"/>
            <a:ext cx="33655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 Box 15">
            <a:extLst>
              <a:ext uri="{FF2B5EF4-FFF2-40B4-BE49-F238E27FC236}">
                <a16:creationId xmlns="" xmlns:a16="http://schemas.microsoft.com/office/drawing/2014/main" id="{C242C8D9-D57F-7713-7938-3B18B12E0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819401"/>
            <a:ext cx="2819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“Herman@ Mayor”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93" name="Rectangle 41992">
            <a:extLst>
              <a:ext uri="{FF2B5EF4-FFF2-40B4-BE49-F238E27FC236}">
                <a16:creationId xmlns="" xmlns:a16="http://schemas.microsoft.com/office/drawing/2014/main" id="{9F4444CE-BC8D-4D61-B303-4C05614E62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Rectangle 2">
            <a:extLst>
              <a:ext uri="{FF2B5EF4-FFF2-40B4-BE49-F238E27FC236}">
                <a16:creationId xmlns="" xmlns:a16="http://schemas.microsoft.com/office/drawing/2014/main" id="{76C342A3-2788-C67A-8DDB-132F212F62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5201" y="609601"/>
            <a:ext cx="7648121" cy="1099457"/>
          </a:xfrm>
        </p:spPr>
        <p:txBody>
          <a:bodyPr rtlCol="0">
            <a:norm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s-ES" altLang="es-ES" b="1" dirty="0"/>
              <a:t>PREMIOS, CONCURSOS Y TORNEOS EN NUESTRO CENTRO</a:t>
            </a:r>
          </a:p>
        </p:txBody>
      </p:sp>
      <p:sp>
        <p:nvSpPr>
          <p:cNvPr id="41995" name="Isosceles Triangle 41994">
            <a:extLst>
              <a:ext uri="{FF2B5EF4-FFF2-40B4-BE49-F238E27FC236}">
                <a16:creationId xmlns="" xmlns:a16="http://schemas.microsoft.com/office/drawing/2014/main" id="{73772B81-181F-48B7-8826-4D9686D15D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2" y="0"/>
            <a:ext cx="631947" cy="5666155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41997" name="Isosceles Triangle 41996">
            <a:extLst>
              <a:ext uri="{FF2B5EF4-FFF2-40B4-BE49-F238E27FC236}">
                <a16:creationId xmlns="" xmlns:a16="http://schemas.microsoft.com/office/drawing/2014/main" id="{B2205F6E-03C6-4E92-877C-E2482F6599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graphicFrame>
        <p:nvGraphicFramePr>
          <p:cNvPr id="41989" name="Rectangle 3">
            <a:extLst>
              <a:ext uri="{FF2B5EF4-FFF2-40B4-BE49-F238E27FC236}">
                <a16:creationId xmlns="" xmlns:a16="http://schemas.microsoft.com/office/drawing/2014/main" id="{BB5F25BE-4D4C-BE43-65FA-A0411E582A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03074580"/>
              </p:ext>
            </p:extLst>
          </p:nvPr>
        </p:nvGraphicFramePr>
        <p:xfrm>
          <a:off x="90260" y="1562453"/>
          <a:ext cx="9398001" cy="543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6" name="Group 43015">
            <a:extLst>
              <a:ext uri="{FF2B5EF4-FFF2-40B4-BE49-F238E27FC236}">
                <a16:creationId xmlns="" xmlns:a16="http://schemas.microsoft.com/office/drawing/2014/main" id="{B4DE830A-B531-4A3B-96F6-0ECE88B085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2" y="-8467"/>
            <a:ext cx="9144001" cy="6866467"/>
            <a:chOff x="0" y="-8467"/>
            <a:chExt cx="12192000" cy="6866467"/>
          </a:xfrm>
        </p:grpSpPr>
        <p:cxnSp>
          <p:nvCxnSpPr>
            <p:cNvPr id="43017" name="Straight Connector 43016">
              <a:extLst>
                <a:ext uri="{FF2B5EF4-FFF2-40B4-BE49-F238E27FC236}">
                  <a16:creationId xmlns="" xmlns:a16="http://schemas.microsoft.com/office/drawing/2014/main" id="{2813DF2C-461A-4A8F-9679-A172790D1F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18" name="Straight Connector 43017">
              <a:extLst>
                <a:ext uri="{FF2B5EF4-FFF2-40B4-BE49-F238E27FC236}">
                  <a16:creationId xmlns="" xmlns:a16="http://schemas.microsoft.com/office/drawing/2014/main" id="{54CD3A85-C039-4249-86E4-1EB9318B54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019" name="Rectangle 23">
              <a:extLst>
                <a:ext uri="{FF2B5EF4-FFF2-40B4-BE49-F238E27FC236}">
                  <a16:creationId xmlns="" xmlns:a16="http://schemas.microsoft.com/office/drawing/2014/main" id="{887EA6D2-2883-42C2-993D-094CA6D65DA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3020" name="Rectangle 25">
              <a:extLst>
                <a:ext uri="{FF2B5EF4-FFF2-40B4-BE49-F238E27FC236}">
                  <a16:creationId xmlns="" xmlns:a16="http://schemas.microsoft.com/office/drawing/2014/main" id="{3B895046-636F-4D1B-ACA4-29AA0CB332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3021" name="Isosceles Triangle 43020">
              <a:extLst>
                <a:ext uri="{FF2B5EF4-FFF2-40B4-BE49-F238E27FC236}">
                  <a16:creationId xmlns="" xmlns:a16="http://schemas.microsoft.com/office/drawing/2014/main" id="{C6B0CDE3-E054-4EDD-A43B-F96843D8BF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3022" name="Rectangle 27">
              <a:extLst>
                <a:ext uri="{FF2B5EF4-FFF2-40B4-BE49-F238E27FC236}">
                  <a16:creationId xmlns="" xmlns:a16="http://schemas.microsoft.com/office/drawing/2014/main" id="{3B66B1A2-F145-4C9B-85CC-4BF30D58CB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3023" name="Rectangle 28">
              <a:extLst>
                <a:ext uri="{FF2B5EF4-FFF2-40B4-BE49-F238E27FC236}">
                  <a16:creationId xmlns="" xmlns:a16="http://schemas.microsoft.com/office/drawing/2014/main" id="{5D4FC972-94B3-4035-8D31-E668C132B4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3024" name="Rectangle 29">
              <a:extLst>
                <a:ext uri="{FF2B5EF4-FFF2-40B4-BE49-F238E27FC236}">
                  <a16:creationId xmlns="" xmlns:a16="http://schemas.microsoft.com/office/drawing/2014/main" id="{374B9941-AFBE-4A77-A50E-B6EA04A746A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3025" name="Isosceles Triangle 43024">
              <a:extLst>
                <a:ext uri="{FF2B5EF4-FFF2-40B4-BE49-F238E27FC236}">
                  <a16:creationId xmlns="" xmlns:a16="http://schemas.microsoft.com/office/drawing/2014/main" id="{27A982C5-2C38-4CE9-BC18-94697AD657F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3026" name="Isosceles Triangle 43025">
              <a:extLst>
                <a:ext uri="{FF2B5EF4-FFF2-40B4-BE49-F238E27FC236}">
                  <a16:creationId xmlns="" xmlns:a16="http://schemas.microsoft.com/office/drawing/2014/main" id="{0060D8D1-7BB1-498F-AFBB-ADAC130A9E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43011" name="Rectangle 4">
            <a:extLst>
              <a:ext uri="{FF2B5EF4-FFF2-40B4-BE49-F238E27FC236}">
                <a16:creationId xmlns="" xmlns:a16="http://schemas.microsoft.com/office/drawing/2014/main" id="{A04B2119-4742-7B2D-AD5B-2B0042752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5359" y="4565051"/>
            <a:ext cx="5755351" cy="1087656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es-ES" sz="4200" b="1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Turno</a:t>
            </a:r>
            <a:r>
              <a:rPr lang="en-US" altLang="es-E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altLang="es-ES" sz="4200" b="1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preguntas</a:t>
            </a:r>
            <a:endParaRPr lang="en-US" altLang="es-ES" sz="4200" b="1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3010" name="Picture 2">
            <a:extLst>
              <a:ext uri="{FF2B5EF4-FFF2-40B4-BE49-F238E27FC236}">
                <a16:creationId xmlns="" xmlns:a16="http://schemas.microsoft.com/office/drawing/2014/main" id="{19AB7B09-B1D8-DF61-923A-B7F0245A6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95"/>
          <a:stretch>
            <a:fillRect/>
          </a:stretch>
        </p:blipFill>
        <p:spPr bwMode="auto">
          <a:xfrm>
            <a:off x="1200150" y="942051"/>
            <a:ext cx="5718872" cy="33099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="" xmlns:a16="http://schemas.microsoft.com/office/drawing/2014/main" id="{858D2936-E676-AC1D-3F5C-968006FB7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57614" y="609600"/>
            <a:ext cx="2405187" cy="132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s-ES" sz="2500" b="1" dirty="0" err="1">
                <a:latin typeface="Caladea" panose="02040503050406030204" pitchFamily="18" charset="0"/>
              </a:rPr>
              <a:t>Vías</a:t>
            </a:r>
            <a:r>
              <a:rPr lang="en-US" altLang="es-ES" sz="2500" b="1" dirty="0">
                <a:latin typeface="Caladea" panose="02040503050406030204" pitchFamily="18" charset="0"/>
              </a:rPr>
              <a:t> de </a:t>
            </a:r>
            <a:r>
              <a:rPr lang="en-US" altLang="es-ES" sz="2500" b="1" dirty="0" err="1">
                <a:latin typeface="Caladea" panose="02040503050406030204" pitchFamily="18" charset="0"/>
              </a:rPr>
              <a:t>comunicación</a:t>
            </a:r>
            <a:endParaRPr lang="es-ES" altLang="es-ES" sz="2500" b="1" dirty="0">
              <a:latin typeface="Caladea" panose="02040503050406030204" pitchFamily="18" charset="0"/>
            </a:endParaRPr>
          </a:p>
        </p:txBody>
      </p:sp>
      <p:pic>
        <p:nvPicPr>
          <p:cNvPr id="10247" name="Picture 8" descr="TokApp-School-logo-centros-educativos-colegios-escuelas-universidades-1-1">
            <a:extLst>
              <a:ext uri="{FF2B5EF4-FFF2-40B4-BE49-F238E27FC236}">
                <a16:creationId xmlns="" xmlns:a16="http://schemas.microsoft.com/office/drawing/2014/main" id="{C88CB71F-CEAB-F8DF-332D-5FB7290DB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001" y="1530076"/>
            <a:ext cx="1947211" cy="7606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descarga">
            <a:extLst>
              <a:ext uri="{FF2B5EF4-FFF2-40B4-BE49-F238E27FC236}">
                <a16:creationId xmlns="" xmlns:a16="http://schemas.microsoft.com/office/drawing/2014/main" id="{6652F354-B72F-0C76-889E-4297A8638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6661" y="1493131"/>
            <a:ext cx="1947211" cy="8345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telegram2">
            <a:extLst>
              <a:ext uri="{FF2B5EF4-FFF2-40B4-BE49-F238E27FC236}">
                <a16:creationId xmlns="" xmlns:a16="http://schemas.microsoft.com/office/drawing/2014/main" id="{C3D4DA11-5975-1A11-8B50-606944416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994" y="4155087"/>
            <a:ext cx="1947212" cy="11683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Rectangle 3">
            <a:extLst>
              <a:ext uri="{FF2B5EF4-FFF2-40B4-BE49-F238E27FC236}">
                <a16:creationId xmlns="" xmlns:a16="http://schemas.microsoft.com/office/drawing/2014/main" id="{1423ECE0-29EB-D3BF-5E6B-48D018A65D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57615" y="2160590"/>
            <a:ext cx="2633787" cy="3880773"/>
          </a:xfrm>
        </p:spPr>
        <p:txBody>
          <a:bodyPr>
            <a:normAutofit/>
          </a:bodyPr>
          <a:lstStyle/>
          <a:p>
            <a:r>
              <a:rPr lang="es-ES" altLang="es-ES" dirty="0"/>
              <a:t>TUTORES Y TUTORAS</a:t>
            </a:r>
          </a:p>
          <a:p>
            <a:r>
              <a:rPr lang="es-ES" altLang="es-ES" dirty="0"/>
              <a:t>DEPARTAMENTO DE ORIENTACIÓN</a:t>
            </a:r>
          </a:p>
          <a:p>
            <a:r>
              <a:rPr lang="es-ES" altLang="es-ES" dirty="0"/>
              <a:t>EQUIPO DE BIENESTAR Y PROTECCIÓN</a:t>
            </a:r>
          </a:p>
          <a:p>
            <a:r>
              <a:rPr lang="es-ES" altLang="es-ES" dirty="0"/>
              <a:t>JEFES DE ESTUDIOS</a:t>
            </a:r>
          </a:p>
          <a:p>
            <a:r>
              <a:rPr lang="es-ES" altLang="es-ES" dirty="0"/>
              <a:t>DIRECTORA</a:t>
            </a:r>
          </a:p>
          <a:p>
            <a:endParaRPr lang="es-ES" altLang="es-ES" dirty="0"/>
          </a:p>
        </p:txBody>
      </p:sp>
      <p:pic>
        <p:nvPicPr>
          <p:cNvPr id="10246" name="Picture 7">
            <a:extLst>
              <a:ext uri="{FF2B5EF4-FFF2-40B4-BE49-F238E27FC236}">
                <a16:creationId xmlns="" xmlns:a16="http://schemas.microsoft.com/office/drawing/2014/main" id="{036C1B59-C263-D668-90E2-E0D391D42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041" r="1648" b="9404"/>
          <a:stretch>
            <a:fillRect/>
          </a:stretch>
        </p:blipFill>
        <p:spPr bwMode="auto">
          <a:xfrm>
            <a:off x="2626659" y="4312969"/>
            <a:ext cx="1947212" cy="8525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="" xmlns:a16="http://schemas.microsoft.com/office/drawing/2014/main" id="{3733E1B1-6C63-D428-04BF-B40819F6AB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s-ES" b="1">
                <a:solidFill>
                  <a:schemeClr val="accent2"/>
                </a:solidFill>
              </a:rPr>
              <a:t>Horario y organización</a:t>
            </a:r>
            <a:endParaRPr lang="es-ES" altLang="es-ES" b="1">
              <a:solidFill>
                <a:schemeClr val="accent2"/>
              </a:solidFill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="" xmlns:a16="http://schemas.microsoft.com/office/drawing/2014/main" id="{A1BE903F-5C30-2D9C-A032-4FA170373B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306513"/>
            <a:ext cx="8382000" cy="2286000"/>
          </a:xfrm>
        </p:spPr>
        <p:txBody>
          <a:bodyPr/>
          <a:lstStyle/>
          <a:p>
            <a:pPr lvl="1"/>
            <a:r>
              <a:rPr lang="en-US" altLang="es-ES" sz="2000"/>
              <a:t>Inicio de la jornada: </a:t>
            </a:r>
            <a:r>
              <a:rPr lang="en-US" altLang="es-ES" sz="2000" b="1"/>
              <a:t>8:30 h.</a:t>
            </a:r>
          </a:p>
          <a:p>
            <a:pPr lvl="1"/>
            <a:r>
              <a:rPr lang="en-US" altLang="es-ES" sz="2000"/>
              <a:t>Fin de la jornada: </a:t>
            </a:r>
            <a:r>
              <a:rPr lang="en-US" altLang="es-ES" sz="2000" b="1"/>
              <a:t>14:20 h.</a:t>
            </a:r>
          </a:p>
          <a:p>
            <a:pPr lvl="1"/>
            <a:r>
              <a:rPr lang="en-US" altLang="es-ES" sz="2000"/>
              <a:t>6 periodos lectivos de 50 minutos</a:t>
            </a:r>
          </a:p>
          <a:p>
            <a:pPr lvl="1"/>
            <a:r>
              <a:rPr lang="en-US" altLang="es-ES" sz="2000"/>
              <a:t>5 minutos entre clases para desplazamientos </a:t>
            </a:r>
          </a:p>
          <a:p>
            <a:pPr lvl="1"/>
            <a:r>
              <a:rPr lang="en-US" altLang="es-ES" sz="2000" b="1"/>
              <a:t>Recreo</a:t>
            </a:r>
            <a:r>
              <a:rPr lang="en-US" altLang="es-ES" sz="2000"/>
              <a:t>: 30 minutos (</a:t>
            </a:r>
            <a:r>
              <a:rPr lang="en-US" altLang="es-ES" sz="2000" b="1"/>
              <a:t>11:10-11:40</a:t>
            </a:r>
            <a:r>
              <a:rPr lang="en-US" altLang="es-ES" sz="2000"/>
              <a:t>)</a:t>
            </a:r>
          </a:p>
        </p:txBody>
      </p:sp>
      <p:pic>
        <p:nvPicPr>
          <p:cNvPr id="9221" name="Picture 5" descr="E:\Convivencia y Mediación\Convivencia IES Grande Covián\Curso 23-24\Imágenes\Niña que llega tarde.jpg">
            <a:extLst>
              <a:ext uri="{FF2B5EF4-FFF2-40B4-BE49-F238E27FC236}">
                <a16:creationId xmlns="" xmlns:a16="http://schemas.microsoft.com/office/drawing/2014/main" id="{8BEEC1C3-2AC5-44C0-C0BC-958E15EE2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7869" b="7599"/>
          <a:stretch>
            <a:fillRect/>
          </a:stretch>
        </p:blipFill>
        <p:spPr bwMode="auto">
          <a:xfrm>
            <a:off x="381000" y="3603627"/>
            <a:ext cx="2254250" cy="2438400"/>
          </a:xfrm>
          <a:prstGeom prst="rect">
            <a:avLst/>
          </a:prstGeom>
          <a:noFill/>
          <a:ln w="28575" cmpd="sng">
            <a:solidFill>
              <a:schemeClr val="accent1">
                <a:lumMod val="50000"/>
              </a:schemeClr>
            </a:solidFill>
          </a:ln>
        </p:spPr>
      </p:pic>
      <p:sp>
        <p:nvSpPr>
          <p:cNvPr id="11269" name="Text Box 5">
            <a:extLst>
              <a:ext uri="{FF2B5EF4-FFF2-40B4-BE49-F238E27FC236}">
                <a16:creationId xmlns="" xmlns:a16="http://schemas.microsoft.com/office/drawing/2014/main" id="{896797E2-73F1-5C7E-DFA3-A4913BFA8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429002"/>
            <a:ext cx="6096000" cy="460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PUNTUALIDAD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s-ES" altLang="es-ES" sz="2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un alumno/a llega tarde, debe registrarte en el parte de faltas de Conserjería</a:t>
            </a:r>
            <a:r>
              <a:rPr lang="es-ES" altLang="es-E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Además, las </a:t>
            </a:r>
            <a:r>
              <a:rPr lang="es-ES" altLang="es-E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faltas</a:t>
            </a:r>
            <a:r>
              <a:rPr lang="es-ES" altLang="es-E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altLang="es-E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asistencia</a:t>
            </a:r>
            <a:r>
              <a:rPr lang="es-ES" altLang="es-E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los </a:t>
            </a:r>
            <a:r>
              <a:rPr lang="es-ES" altLang="es-E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retrasos </a:t>
            </a:r>
            <a:r>
              <a:rPr lang="es-ES" altLang="es-E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quedarán registrados por el profesorado diariamente en el </a:t>
            </a:r>
            <a:r>
              <a:rPr lang="es-ES" altLang="es-E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SIGAD.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s-ES" altLang="es-ES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0" name="Picture 23" descr="File:Clock 08-30.svg - Wikimedia Commons">
            <a:extLst>
              <a:ext uri="{FF2B5EF4-FFF2-40B4-BE49-F238E27FC236}">
                <a16:creationId xmlns="" xmlns:a16="http://schemas.microsoft.com/office/drawing/2014/main" id="{293B4A1C-D7C1-2E9F-B46A-813EB0925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79497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="" xmlns:a16="http://schemas.microsoft.com/office/drawing/2014/main" id="{4A32F69F-9B91-C65A-6D34-20115BF797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30200"/>
            <a:ext cx="6781800" cy="1320800"/>
          </a:xfrm>
        </p:spPr>
        <p:txBody>
          <a:bodyPr/>
          <a:lstStyle/>
          <a:p>
            <a:r>
              <a:rPr lang="es-ES" altLang="es-ES" b="1">
                <a:solidFill>
                  <a:schemeClr val="accent2"/>
                </a:solidFill>
              </a:rPr>
              <a:t>Departamento de Orientación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="" xmlns:a16="http://schemas.microsoft.com/office/drawing/2014/main" id="{8CCB1E3B-5157-145C-930D-F826D11928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2470" y="918578"/>
            <a:ext cx="8458200" cy="186004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Orientadora</a:t>
            </a:r>
            <a:endParaRPr lang="es-ES" alt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Profesora de Servicios a la Comunidad</a:t>
            </a:r>
            <a:endParaRPr lang="es-ES" alt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Auxiliar Educación especial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s-ES" alt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Profesorado de Pedagogía Terapéutica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es-ES" alt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93" name="Text Box 7">
            <a:extLst>
              <a:ext uri="{FF2B5EF4-FFF2-40B4-BE49-F238E27FC236}">
                <a16:creationId xmlns="" xmlns:a16="http://schemas.microsoft.com/office/drawing/2014/main" id="{855E6B6F-EBCC-E721-DBC5-406C3B9EA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667000"/>
            <a:ext cx="33528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MS Gothic" panose="020B0609070205080204" pitchFamily="49" charset="-128"/>
              </a:rPr>
              <a:t>Nuestra oferta educativa abarca desde los </a:t>
            </a:r>
            <a:r>
              <a:rPr lang="es-ES" altLang="es-E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MS Gothic" panose="020B0609070205080204" pitchFamily="49" charset="-128"/>
              </a:rPr>
              <a:t>12-16 años (ESO)</a:t>
            </a:r>
            <a:r>
              <a:rPr lang="es-ES" altLang="es-E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MS Gothic" panose="020B0609070205080204" pitchFamily="49" charset="-128"/>
              </a:rPr>
              <a:t> hasta que nuestro alumnado cumple </a:t>
            </a:r>
            <a:r>
              <a:rPr lang="es-ES" altLang="es-E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MS Gothic" panose="020B0609070205080204" pitchFamily="49" charset="-128"/>
              </a:rPr>
              <a:t>18 años (Bachillerato)</a:t>
            </a:r>
            <a:r>
              <a:rPr lang="es-ES" altLang="es-E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MS Gothic" panose="020B0609070205080204" pitchFamily="49" charset="-128"/>
              </a:rPr>
              <a:t> y accede a </a:t>
            </a:r>
            <a:r>
              <a:rPr lang="es-ES" altLang="es-E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MS Gothic" panose="020B0609070205080204" pitchFamily="49" charset="-128"/>
              </a:rPr>
              <a:t>la </a:t>
            </a:r>
            <a:r>
              <a:rPr lang="es-ES" altLang="es-E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MS Gothic" panose="020B0609070205080204" pitchFamily="49" charset="-128"/>
              </a:rPr>
              <a:t>Universidad o a un Ciclo Formativo de Grado Superior</a:t>
            </a:r>
            <a:r>
              <a:rPr lang="es-ES" altLang="es-E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MS Gothic" panose="020B0609070205080204" pitchFamily="49" charset="-128"/>
              </a:rPr>
              <a:t>.</a:t>
            </a:r>
            <a:endParaRPr lang="es-ES" altLang="es-E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s-ES" altLang="es-E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magen generada">
            <a:extLst>
              <a:ext uri="{FF2B5EF4-FFF2-40B4-BE49-F238E27FC236}">
                <a16:creationId xmlns="" xmlns:a16="http://schemas.microsoft.com/office/drawing/2014/main" id="{1E4DB857-6E58-8EA4-AC07-9643D51F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2924045"/>
            <a:ext cx="4800600" cy="3200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40;p5">
            <a:extLst>
              <a:ext uri="{FF2B5EF4-FFF2-40B4-BE49-F238E27FC236}">
                <a16:creationId xmlns="" xmlns:a16="http://schemas.microsoft.com/office/drawing/2014/main" id="{0BC7C9FF-D9CC-3E89-A8D9-6AAAE4DCF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322265"/>
            <a:ext cx="2057400" cy="4708941"/>
          </a:xfrm>
          <a:prstGeom prst="rect">
            <a:avLst/>
          </a:prstGeom>
          <a:solidFill>
            <a:srgbClr val="D6D8E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r>
              <a:rPr lang="es-ES" altLang="es-ES" sz="2000" b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  <a:sym typeface="Arial Black" panose="020B0A04020102020204" pitchFamily="34" charset="0"/>
              </a:rPr>
              <a:t>Tres Modalidades</a:t>
            </a:r>
            <a:endParaRPr lang="es-ES" altLang="es-E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endParaRPr lang="es-ES" altLang="es-ES" sz="2000" b="1" dirty="0">
              <a:solidFill>
                <a:srgbClr val="000000"/>
              </a:solidFill>
              <a:latin typeface="MS Gothic" panose="020B0609070205080204" pitchFamily="49" charset="-128"/>
              <a:ea typeface="MS Gothic" panose="020B0609070205080204" pitchFamily="49" charset="-128"/>
              <a:cs typeface="Arial" panose="020B0604020202020204" pitchFamily="34" charset="0"/>
              <a:sym typeface="MS Gothic" panose="020B0609070205080204" pitchFamily="49" charset="-128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r>
              <a:rPr lang="es-ES" altLang="es-ES" sz="2000" b="1" dirty="0">
                <a:solidFill>
                  <a:srgbClr val="000000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Arial" panose="020B0604020202020204" pitchFamily="34" charset="0"/>
                <a:sym typeface="MS Gothic" panose="020B0609070205080204" pitchFamily="49" charset="-128"/>
              </a:rPr>
              <a:t>Bachillerato de Humanidades y Ciencias Sociales.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endParaRPr lang="es-ES" altLang="es-ES" sz="2000" b="1" dirty="0">
              <a:solidFill>
                <a:srgbClr val="000000"/>
              </a:solidFill>
              <a:latin typeface="MS Gothic" panose="020B0609070205080204" pitchFamily="49" charset="-128"/>
              <a:ea typeface="MS Gothic" panose="020B0609070205080204" pitchFamily="49" charset="-128"/>
              <a:cs typeface="Arial" panose="020B0604020202020204" pitchFamily="34" charset="0"/>
              <a:sym typeface="MS Gothic" panose="020B0609070205080204" pitchFamily="49" charset="-128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r>
              <a:rPr lang="es-ES" altLang="es-ES" sz="2000" b="1" dirty="0">
                <a:solidFill>
                  <a:srgbClr val="000000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Arial" panose="020B0604020202020204" pitchFamily="34" charset="0"/>
                <a:sym typeface="MS Gothic" panose="020B0609070205080204" pitchFamily="49" charset="-128"/>
              </a:rPr>
              <a:t>Bachillerato de Ciencias Y Tecnología.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endParaRPr lang="es-ES" altLang="es-ES" sz="2000" b="1" dirty="0">
              <a:solidFill>
                <a:srgbClr val="000000"/>
              </a:solidFill>
              <a:latin typeface="MS Gothic" panose="020B0609070205080204" pitchFamily="49" charset="-128"/>
              <a:ea typeface="MS Gothic" panose="020B0609070205080204" pitchFamily="49" charset="-128"/>
              <a:cs typeface="Arial" panose="020B0604020202020204" pitchFamily="34" charset="0"/>
              <a:sym typeface="MS Gothic" panose="020B0609070205080204" pitchFamily="49" charset="-128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r>
              <a:rPr lang="es-ES" altLang="es-ES" sz="2000" b="1" dirty="0">
                <a:solidFill>
                  <a:srgbClr val="000000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Arial" panose="020B0604020202020204" pitchFamily="34" charset="0"/>
                <a:sym typeface="MS Gothic" panose="020B0609070205080204" pitchFamily="49" charset="-128"/>
              </a:rPr>
              <a:t>Bachillerato Música y Artes Escénicas</a:t>
            </a:r>
            <a:endParaRPr lang="es-ES" altLang="es-E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15" name="Google Shape;139;p5">
            <a:extLst>
              <a:ext uri="{FF2B5EF4-FFF2-40B4-BE49-F238E27FC236}">
                <a16:creationId xmlns="" xmlns:a16="http://schemas.microsoft.com/office/drawing/2014/main" id="{6D2FD328-EAC7-5182-6703-D1F467C20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315" y="322263"/>
            <a:ext cx="2808288" cy="3416279"/>
          </a:xfrm>
          <a:prstGeom prst="rect">
            <a:avLst/>
          </a:prstGeom>
          <a:solidFill>
            <a:srgbClr val="D6D8E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  <a:sym typeface="Arial Black" panose="020B0A04020102020204" pitchFamily="34" charset="0"/>
              </a:rPr>
              <a:t>¿Para qué?</a:t>
            </a:r>
            <a:endParaRPr lang="es-ES" altLang="es-E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endParaRPr lang="es-ES" altLang="es-ES" sz="2400" b="1" dirty="0">
              <a:solidFill>
                <a:srgbClr val="000000"/>
              </a:solidFill>
              <a:latin typeface="MS Gothic" panose="020B0609070205080204" pitchFamily="49" charset="-128"/>
              <a:ea typeface="MS Gothic" panose="020B0609070205080204" pitchFamily="49" charset="-128"/>
              <a:cs typeface="Arial" panose="020B0604020202020204" pitchFamily="34" charset="0"/>
              <a:sym typeface="MS Gothic" panose="020B0609070205080204" pitchFamily="49" charset="-128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Arial" panose="020B0604020202020204" pitchFamily="34" charset="0"/>
                <a:sym typeface="MS Gothic" panose="020B0609070205080204" pitchFamily="49" charset="-128"/>
              </a:rPr>
              <a:t>Acceder a CFGS y/o estudios universitarios</a:t>
            </a:r>
            <a:endParaRPr lang="es-ES" altLang="es-E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endParaRPr lang="es-ES" altLang="es-ES" sz="2400" b="1" dirty="0">
              <a:solidFill>
                <a:srgbClr val="000000"/>
              </a:solidFill>
              <a:latin typeface="MS Gothic" panose="020B0609070205080204" pitchFamily="49" charset="-128"/>
              <a:ea typeface="MS Gothic" panose="020B0609070205080204" pitchFamily="49" charset="-128"/>
              <a:sym typeface="MS Gothic" panose="020B0609070205080204" pitchFamily="49" charset="-128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MS Gothic" panose="020B0609070205080204" pitchFamily="49" charset="-128"/>
                <a:ea typeface="MS Gothic" panose="020B0609070205080204" pitchFamily="49" charset="-128"/>
                <a:sym typeface="MS Gothic" panose="020B0609070205080204" pitchFamily="49" charset="-128"/>
              </a:rPr>
              <a:t>Realizar el acceso a la Universidad(PAU)</a:t>
            </a:r>
            <a:endParaRPr lang="es-ES" altLang="es-E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16" name="Google Shape;138;p5">
            <a:extLst>
              <a:ext uri="{FF2B5EF4-FFF2-40B4-BE49-F238E27FC236}">
                <a16:creationId xmlns="" xmlns:a16="http://schemas.microsoft.com/office/drawing/2014/main" id="{11D23D17-C05F-5723-DFCC-6E07700A4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75" y="322263"/>
            <a:ext cx="2736850" cy="3416279"/>
          </a:xfrm>
          <a:prstGeom prst="rect">
            <a:avLst/>
          </a:prstGeom>
          <a:solidFill>
            <a:srgbClr val="D6D8E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  <a:sym typeface="Arial Black" panose="020B0A04020102020204" pitchFamily="34" charset="0"/>
              </a:rPr>
              <a:t>¿Qué es?</a:t>
            </a:r>
            <a:r>
              <a:rPr lang="es-ES" altLang="es-E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Tx/>
              <a:buFont typeface="Arial" panose="020B0604020202020204" pitchFamily="34" charset="0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Arial" panose="020B0604020202020204" pitchFamily="34" charset="0"/>
              </a:rPr>
              <a:t>Bachillerato es una etapa educativa que prepara al alumnado para estudios superiores o el mundo laboral.</a:t>
            </a:r>
            <a:endParaRPr lang="es-ES" altLang="es-ES" sz="2400" b="1" dirty="0">
              <a:solidFill>
                <a:srgbClr val="000000"/>
              </a:solidFill>
              <a:latin typeface="MS Gothic" panose="020B0609070205080204" pitchFamily="49" charset="-128"/>
              <a:ea typeface="MS Gothic" panose="020B0609070205080204" pitchFamily="49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18" name="AutoShape 14" descr="EvAU 2021. Enhorabuena a nuestros estudiantes: 100% aprobados – Web IES  Rafael Frühbeck de Burgos">
            <a:extLst>
              <a:ext uri="{FF2B5EF4-FFF2-40B4-BE49-F238E27FC236}">
                <a16:creationId xmlns="" xmlns:a16="http://schemas.microsoft.com/office/drawing/2014/main" id="{CBA21DAF-8BF1-83FB-3968-D38992CF3A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9" name="Picture 16" descr="EvAU 2021. Enhorabuena a nuestros estudiantes: 100% aprobados – Web IES  Rafael Frühbeck de Burgos">
            <a:extLst>
              <a:ext uri="{FF2B5EF4-FFF2-40B4-BE49-F238E27FC236}">
                <a16:creationId xmlns="" xmlns:a16="http://schemas.microsoft.com/office/drawing/2014/main" id="{516DDB8E-F8E3-6BD3-074D-86C94F81B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070" y="5024305"/>
            <a:ext cx="1757363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Imagen que contiene firmar, reloj, cumpleaños, camioneta&#10;&#10;El contenido generado por IA puede ser incorrecto.">
            <a:extLst>
              <a:ext uri="{FF2B5EF4-FFF2-40B4-BE49-F238E27FC236}">
                <a16:creationId xmlns="" xmlns:a16="http://schemas.microsoft.com/office/drawing/2014/main" id="{8AC431AB-0AE2-BE64-F103-6129AE87D12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258" y="3900489"/>
            <a:ext cx="4323353" cy="288223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="" xmlns:a16="http://schemas.microsoft.com/office/drawing/2014/main" id="{B455EC1F-7C56-A41D-206E-829D7CCAFA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25671" y="2438400"/>
            <a:ext cx="1981200" cy="2590800"/>
          </a:xfrm>
        </p:spPr>
        <p:txBody>
          <a:bodyPr/>
          <a:lstStyle/>
          <a:p>
            <a:r>
              <a:rPr lang="es-ES" altLang="es-ES" b="1" dirty="0"/>
              <a:t>FECHAS A TENER EN CUENTA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D149DD21-AA1C-4D79-99E6-10B1EBCDD6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846" r="5158"/>
          <a:stretch/>
        </p:blipFill>
        <p:spPr>
          <a:xfrm>
            <a:off x="533400" y="152400"/>
            <a:ext cx="5410200" cy="67056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F2A1C057-CE78-4A1C-87C9-55C7138299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223134"/>
            <a:ext cx="6145678" cy="636609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84F461C03376E49A5CB52B82616DCCB" ma:contentTypeVersion="9" ma:contentTypeDescription="Crear nuevo documento." ma:contentTypeScope="" ma:versionID="572011ea274740c2c456801259241a12">
  <xsd:schema xmlns:xsd="http://www.w3.org/2001/XMLSchema" xmlns:xs="http://www.w3.org/2001/XMLSchema" xmlns:p="http://schemas.microsoft.com/office/2006/metadata/properties" xmlns:ns3="6611d6de-dc83-451b-a6e4-ab452bcde2cc" xmlns:ns4="f496460d-3bd1-452d-8578-d0c5b5552df1" targetNamespace="http://schemas.microsoft.com/office/2006/metadata/properties" ma:root="true" ma:fieldsID="d1e509a7cdc0378dacc7f1d9969412ba" ns3:_="" ns4:_="">
    <xsd:import namespace="6611d6de-dc83-451b-a6e4-ab452bcde2cc"/>
    <xsd:import namespace="f496460d-3bd1-452d-8578-d0c5b5552d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11d6de-dc83-451b-a6e4-ab452bcde2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96460d-3bd1-452d-8578-d0c5b5552df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611d6de-dc83-451b-a6e4-ab452bcde2cc" xsi:nil="true"/>
  </documentManagement>
</p:properties>
</file>

<file path=customXml/itemProps1.xml><?xml version="1.0" encoding="utf-8"?>
<ds:datastoreItem xmlns:ds="http://schemas.openxmlformats.org/officeDocument/2006/customXml" ds:itemID="{B679B85A-AD84-4396-95FA-49C0354117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E26297-2203-4185-B4EE-C204F79521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11d6de-dc83-451b-a6e4-ab452bcde2cc"/>
    <ds:schemaRef ds:uri="f496460d-3bd1-452d-8578-d0c5b5552d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FA8463-912A-405F-8C29-CB5CA356CC6E}">
  <ds:schemaRefs>
    <ds:schemaRef ds:uri="http://schemas.microsoft.com/office/2006/metadata/properties"/>
    <ds:schemaRef ds:uri="f496460d-3bd1-452d-8578-d0c5b5552df1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6611d6de-dc83-451b-a6e4-ab452bcde2c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3205</TotalTime>
  <Words>902</Words>
  <Application>Microsoft Office PowerPoint</Application>
  <PresentationFormat>Presentación en pantalla (4:3)</PresentationFormat>
  <Paragraphs>164</Paragraphs>
  <Slides>35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7" baseType="lpstr">
      <vt:lpstr>Faceta</vt:lpstr>
      <vt:lpstr>Acrobat Document</vt:lpstr>
      <vt:lpstr>    PUERTAS ABIERTAS AL FUTURO 40 AÑOS DE EDUCACIÓN PÚBLICA </vt:lpstr>
      <vt:lpstr>Orígenes de nuestro centro </vt:lpstr>
      <vt:lpstr>Información del Centro</vt:lpstr>
      <vt:lpstr>Vías de comunicación</vt:lpstr>
      <vt:lpstr>Horario y organización</vt:lpstr>
      <vt:lpstr>Departamento de Orientación</vt:lpstr>
      <vt:lpstr>Diapositiva 7</vt:lpstr>
      <vt:lpstr>FECHAS A TENER EN CUENTA</vt:lpstr>
      <vt:lpstr>Diapositiva 9</vt:lpstr>
      <vt:lpstr>1º BACHILLERATO CIENCIAS  Y TECNOLOGÍA</vt:lpstr>
      <vt:lpstr>2º BACHILLERATO CIENCIAS  Y TECNOLOGÍA</vt:lpstr>
      <vt:lpstr>Semana de la Ciencia</vt:lpstr>
      <vt:lpstr>Diapositiva 13</vt:lpstr>
      <vt:lpstr>Actividades</vt:lpstr>
      <vt:lpstr>1º BACHILLERATO HUMANIDADES / CIENCIAS SOCIALES</vt:lpstr>
      <vt:lpstr>2º BACHILLERATO HUMANIDADES / CIENCIAS SOCIALES</vt:lpstr>
      <vt:lpstr>Recital literario</vt:lpstr>
      <vt:lpstr>Actividades</vt:lpstr>
      <vt:lpstr>PREMIO LUCHA LIBRO</vt:lpstr>
      <vt:lpstr>1º BACHILLERATO MÚSICA Y ARTES ESCÉNICAS</vt:lpstr>
      <vt:lpstr>2º BACHILLERATO MÚSICA Y ARTES ESCÉNICAS</vt:lpstr>
      <vt:lpstr>¿Por qué Bachillerato de Música y Artes Escénicas?</vt:lpstr>
      <vt:lpstr>PROYECTO ESCÉNICO TEATRO LA CLAC </vt:lpstr>
      <vt:lpstr>Diapositiva 24</vt:lpstr>
      <vt:lpstr>Coro Grande Covián</vt:lpstr>
      <vt:lpstr>BACHILLEARTO EXCELENTE EN INGLÉS</vt:lpstr>
      <vt:lpstr>SEGUNDA LENGUA EXTRANJERA: FRANCÉS</vt:lpstr>
      <vt:lpstr>PREMIOS Y CERTIFICACIONES </vt:lpstr>
      <vt:lpstr>3er Premio Nacional Bienestar  emocional en los Centros Educativos</vt:lpstr>
      <vt:lpstr>Plan de Innovación 1, 2, 3 FGC</vt:lpstr>
      <vt:lpstr>Programas educativos y viajes culturales</vt:lpstr>
      <vt:lpstr>Otras actividades</vt:lpstr>
      <vt:lpstr>Diapositiva 33</vt:lpstr>
      <vt:lpstr>PREMIOS, CONCURSOS Y TORNEOS EN NUESTRO CENTRO</vt:lpstr>
      <vt:lpstr>Diapositiva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jhon doe</cp:lastModifiedBy>
  <cp:revision>90</cp:revision>
  <cp:lastPrinted>1601-01-01T00:00:00Z</cp:lastPrinted>
  <dcterms:created xsi:type="dcterms:W3CDTF">2023-12-17T17:12:10Z</dcterms:created>
  <dcterms:modified xsi:type="dcterms:W3CDTF">2026-05-15T07:43:14Z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ContentTypeId">
    <vt:lpwstr>0x010100E84F461C03376E49A5CB52B82616DCCB</vt:lpwstr>
  </property>
</Properties>
</file>